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17"/>
  </p:notesMasterIdLst>
  <p:handoutMasterIdLst>
    <p:handoutMasterId r:id="rId18"/>
  </p:handoutMasterIdLst>
  <p:sldIdLst>
    <p:sldId id="280" r:id="rId5"/>
    <p:sldId id="367" r:id="rId6"/>
    <p:sldId id="393" r:id="rId7"/>
    <p:sldId id="370" r:id="rId8"/>
    <p:sldId id="391" r:id="rId9"/>
    <p:sldId id="390" r:id="rId10"/>
    <p:sldId id="375" r:id="rId11"/>
    <p:sldId id="369" r:id="rId12"/>
    <p:sldId id="362" r:id="rId13"/>
    <p:sldId id="389" r:id="rId14"/>
    <p:sldId id="384" r:id="rId15"/>
    <p:sldId id="394" r:id="rId16"/>
  </p:sldIdLst>
  <p:sldSz cx="9144000" cy="6858000" type="screen4x3"/>
  <p:notesSz cx="6805613" cy="99441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DC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FC2BFF-3113-1A3D-580A-583C710B4C51}" v="7" dt="2026-03-03T09:16:51.7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80" autoAdjust="0"/>
    <p:restoredTop sz="73002" autoAdjust="0"/>
  </p:normalViewPr>
  <p:slideViewPr>
    <p:cSldViewPr snapToGrid="0" snapToObjects="1">
      <p:cViewPr varScale="1">
        <p:scale>
          <a:sx n="81" d="100"/>
          <a:sy n="81" d="100"/>
        </p:scale>
        <p:origin x="2184" y="9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es, Bethan" userId="S::b.a.jones@exeter.ac.uk::c9af6f61-730b-444d-8ebb-880f6039874d" providerId="AD" clId="Web-{0F99AE2F-578A-F73C-89DF-7763DCDF4B2A}"/>
    <pc:docChg chg="addSld delSld modSld sldOrd">
      <pc:chgData name="Jones, Bethan" userId="S::b.a.jones@exeter.ac.uk::c9af6f61-730b-444d-8ebb-880f6039874d" providerId="AD" clId="Web-{0F99AE2F-578A-F73C-89DF-7763DCDF4B2A}" dt="2026-02-17T14:40:07.975" v="1861" actId="20577"/>
      <pc:docMkLst>
        <pc:docMk/>
      </pc:docMkLst>
      <pc:sldChg chg="ord">
        <pc:chgData name="Jones, Bethan" userId="S::b.a.jones@exeter.ac.uk::c9af6f61-730b-444d-8ebb-880f6039874d" providerId="AD" clId="Web-{0F99AE2F-578A-F73C-89DF-7763DCDF4B2A}" dt="2026-02-17T09:37:20.776" v="49"/>
        <pc:sldMkLst>
          <pc:docMk/>
          <pc:sldMk cId="1400778108" sldId="362"/>
        </pc:sldMkLst>
      </pc:sldChg>
      <pc:sldChg chg="addSp delSp modSp">
        <pc:chgData name="Jones, Bethan" userId="S::b.a.jones@exeter.ac.uk::c9af6f61-730b-444d-8ebb-880f6039874d" providerId="AD" clId="Web-{0F99AE2F-578A-F73C-89DF-7763DCDF4B2A}" dt="2026-02-17T10:03:03.225" v="1808" actId="1076"/>
        <pc:sldMkLst>
          <pc:docMk/>
          <pc:sldMk cId="2170637963" sldId="375"/>
        </pc:sldMkLst>
        <pc:spChg chg="mod">
          <ac:chgData name="Jones, Bethan" userId="S::b.a.jones@exeter.ac.uk::c9af6f61-730b-444d-8ebb-880f6039874d" providerId="AD" clId="Web-{0F99AE2F-578A-F73C-89DF-7763DCDF4B2A}" dt="2026-02-17T10:02:58.897" v="1807" actId="20577"/>
          <ac:spMkLst>
            <pc:docMk/>
            <pc:sldMk cId="2170637963" sldId="375"/>
            <ac:spMk id="2" creationId="{0D1CBE7F-C3BE-E2BE-D74E-5F3AE491F17A}"/>
          </ac:spMkLst>
        </pc:spChg>
        <pc:spChg chg="mod">
          <ac:chgData name="Jones, Bethan" userId="S::b.a.jones@exeter.ac.uk::c9af6f61-730b-444d-8ebb-880f6039874d" providerId="AD" clId="Web-{0F99AE2F-578A-F73C-89DF-7763DCDF4B2A}" dt="2026-02-17T10:02:31.160" v="1789" actId="20577"/>
          <ac:spMkLst>
            <pc:docMk/>
            <pc:sldMk cId="2170637963" sldId="375"/>
            <ac:spMk id="9" creationId="{4BA9B806-4110-E1F9-8AAE-88FC67DB1BF7}"/>
          </ac:spMkLst>
        </pc:spChg>
        <pc:picChg chg="add mod">
          <ac:chgData name="Jones, Bethan" userId="S::b.a.jones@exeter.ac.uk::c9af6f61-730b-444d-8ebb-880f6039874d" providerId="AD" clId="Web-{0F99AE2F-578A-F73C-89DF-7763DCDF4B2A}" dt="2026-02-17T10:03:03.225" v="1808" actId="1076"/>
          <ac:picMkLst>
            <pc:docMk/>
            <pc:sldMk cId="2170637963" sldId="375"/>
            <ac:picMk id="3" creationId="{BECB0461-84E1-9820-EF40-1B777B648C7D}"/>
          </ac:picMkLst>
        </pc:picChg>
      </pc:sldChg>
      <pc:sldChg chg="modSp">
        <pc:chgData name="Jones, Bethan" userId="S::b.a.jones@exeter.ac.uk::c9af6f61-730b-444d-8ebb-880f6039874d" providerId="AD" clId="Web-{0F99AE2F-578A-F73C-89DF-7763DCDF4B2A}" dt="2026-02-17T09:54:13.613" v="1290" actId="20577"/>
        <pc:sldMkLst>
          <pc:docMk/>
          <pc:sldMk cId="733140113" sldId="384"/>
        </pc:sldMkLst>
        <pc:spChg chg="mod">
          <ac:chgData name="Jones, Bethan" userId="S::b.a.jones@exeter.ac.uk::c9af6f61-730b-444d-8ebb-880f6039874d" providerId="AD" clId="Web-{0F99AE2F-578A-F73C-89DF-7763DCDF4B2A}" dt="2026-02-17T09:54:13.613" v="1290" actId="20577"/>
          <ac:spMkLst>
            <pc:docMk/>
            <pc:sldMk cId="733140113" sldId="384"/>
            <ac:spMk id="2" creationId="{ED335697-0D03-BF1C-9374-AC3B0BA7F6B4}"/>
          </ac:spMkLst>
        </pc:spChg>
        <pc:spChg chg="mod">
          <ac:chgData name="Jones, Bethan" userId="S::b.a.jones@exeter.ac.uk::c9af6f61-730b-444d-8ebb-880f6039874d" providerId="AD" clId="Web-{0F99AE2F-578A-F73C-89DF-7763DCDF4B2A}" dt="2026-02-17T09:53:23.753" v="1279" actId="20577"/>
          <ac:spMkLst>
            <pc:docMk/>
            <pc:sldMk cId="733140113" sldId="384"/>
            <ac:spMk id="9" creationId="{D5FAEADD-B3B3-D6FA-D550-3B0EFDC80142}"/>
          </ac:spMkLst>
        </pc:spChg>
      </pc:sldChg>
      <pc:sldChg chg="ord">
        <pc:chgData name="Jones, Bethan" userId="S::b.a.jones@exeter.ac.uk::c9af6f61-730b-444d-8ebb-880f6039874d" providerId="AD" clId="Web-{0F99AE2F-578A-F73C-89DF-7763DCDF4B2A}" dt="2026-02-17T09:37:23.885" v="50"/>
        <pc:sldMkLst>
          <pc:docMk/>
          <pc:sldMk cId="1078793834" sldId="389"/>
        </pc:sldMkLst>
      </pc:sldChg>
      <pc:sldChg chg="addSp delSp modSp add ord replId">
        <pc:chgData name="Jones, Bethan" userId="S::b.a.jones@exeter.ac.uk::c9af6f61-730b-444d-8ebb-880f6039874d" providerId="AD" clId="Web-{0F99AE2F-578A-F73C-89DF-7763DCDF4B2A}" dt="2026-02-17T14:38:42.533" v="1814" actId="20577"/>
        <pc:sldMkLst>
          <pc:docMk/>
          <pc:sldMk cId="2185926389" sldId="390"/>
        </pc:sldMkLst>
        <pc:spChg chg="mod">
          <ac:chgData name="Jones, Bethan" userId="S::b.a.jones@exeter.ac.uk::c9af6f61-730b-444d-8ebb-880f6039874d" providerId="AD" clId="Web-{0F99AE2F-578A-F73C-89DF-7763DCDF4B2A}" dt="2026-02-17T14:38:42.533" v="1814" actId="20577"/>
          <ac:spMkLst>
            <pc:docMk/>
            <pc:sldMk cId="2185926389" sldId="390"/>
            <ac:spMk id="8" creationId="{F118341D-FB13-AA81-6BD5-7FAB7E058A79}"/>
          </ac:spMkLst>
        </pc:spChg>
        <pc:spChg chg="mod">
          <ac:chgData name="Jones, Bethan" userId="S::b.a.jones@exeter.ac.uk::c9af6f61-730b-444d-8ebb-880f6039874d" providerId="AD" clId="Web-{0F99AE2F-578A-F73C-89DF-7763DCDF4B2A}" dt="2026-02-17T09:51:09.640" v="1009" actId="20577"/>
          <ac:spMkLst>
            <pc:docMk/>
            <pc:sldMk cId="2185926389" sldId="390"/>
            <ac:spMk id="9" creationId="{78A77149-27DF-44DA-212C-F698C30B96BE}"/>
          </ac:spMkLst>
        </pc:spChg>
      </pc:sldChg>
      <pc:sldChg chg="addSp delSp modSp add replId delAnim">
        <pc:chgData name="Jones, Bethan" userId="S::b.a.jones@exeter.ac.uk::c9af6f61-730b-444d-8ebb-880f6039874d" providerId="AD" clId="Web-{0F99AE2F-578A-F73C-89DF-7763DCDF4B2A}" dt="2026-02-17T14:40:07.975" v="1861" actId="20577"/>
        <pc:sldMkLst>
          <pc:docMk/>
          <pc:sldMk cId="1963992537" sldId="391"/>
        </pc:sldMkLst>
        <pc:spChg chg="add mod">
          <ac:chgData name="Jones, Bethan" userId="S::b.a.jones@exeter.ac.uk::c9af6f61-730b-444d-8ebb-880f6039874d" providerId="AD" clId="Web-{0F99AE2F-578A-F73C-89DF-7763DCDF4B2A}" dt="2026-02-17T09:54:31.004" v="1291" actId="20577"/>
          <ac:spMkLst>
            <pc:docMk/>
            <pc:sldMk cId="1963992537" sldId="391"/>
            <ac:spMk id="3" creationId="{41B0070F-C975-21F1-92A5-8ADCC974357D}"/>
          </ac:spMkLst>
        </pc:spChg>
        <pc:spChg chg="add mod">
          <ac:chgData name="Jones, Bethan" userId="S::b.a.jones@exeter.ac.uk::c9af6f61-730b-444d-8ebb-880f6039874d" providerId="AD" clId="Web-{0F99AE2F-578A-F73C-89DF-7763DCDF4B2A}" dt="2026-02-17T14:40:07.975" v="1861" actId="20577"/>
          <ac:spMkLst>
            <pc:docMk/>
            <pc:sldMk cId="1963992537" sldId="391"/>
            <ac:spMk id="5" creationId="{C6E4CC13-53E8-065D-F522-F4A85E80E71B}"/>
          </ac:spMkLst>
        </pc:spChg>
        <pc:spChg chg="mod">
          <ac:chgData name="Jones, Bethan" userId="S::b.a.jones@exeter.ac.uk::c9af6f61-730b-444d-8ebb-880f6039874d" providerId="AD" clId="Web-{0F99AE2F-578A-F73C-89DF-7763DCDF4B2A}" dt="2026-02-17T09:51:37.578" v="1016" actId="20577"/>
          <ac:spMkLst>
            <pc:docMk/>
            <pc:sldMk cId="1963992537" sldId="391"/>
            <ac:spMk id="9" creationId="{4429B0A4-C650-459C-26A8-2355EB20633C}"/>
          </ac:spMkLst>
        </pc:spChg>
      </pc:sldChg>
    </pc:docChg>
  </pc:docChgLst>
  <pc:docChgLst>
    <pc:chgData name="Stokholm, Natalie" userId="6b89435a-fbab-4ddf-a665-4ca414dff07c" providerId="ADAL" clId="{7BCFD8B3-2B10-4893-BB47-ED4B8C4DD7DF}"/>
    <pc:docChg chg="custSel addSld modSld">
      <pc:chgData name="Stokholm, Natalie" userId="6b89435a-fbab-4ddf-a665-4ca414dff07c" providerId="ADAL" clId="{7BCFD8B3-2B10-4893-BB47-ED4B8C4DD7DF}" dt="2026-02-24T15:20:06.824" v="232" actId="478"/>
      <pc:docMkLst>
        <pc:docMk/>
      </pc:docMkLst>
      <pc:sldChg chg="addSp delSp modSp mod modTransition modAnim">
        <pc:chgData name="Stokholm, Natalie" userId="6b89435a-fbab-4ddf-a665-4ca414dff07c" providerId="ADAL" clId="{7BCFD8B3-2B10-4893-BB47-ED4B8C4DD7DF}" dt="2026-02-24T15:20:06.824" v="232" actId="478"/>
        <pc:sldMkLst>
          <pc:docMk/>
          <pc:sldMk cId="339454638" sldId="280"/>
        </pc:sldMkLst>
      </pc:sldChg>
      <pc:sldChg chg="modTransition">
        <pc:chgData name="Stokholm, Natalie" userId="6b89435a-fbab-4ddf-a665-4ca414dff07c" providerId="ADAL" clId="{7BCFD8B3-2B10-4893-BB47-ED4B8C4DD7DF}" dt="2026-02-24T15:11:25.639" v="230"/>
        <pc:sldMkLst>
          <pc:docMk/>
          <pc:sldMk cId="1400778108" sldId="362"/>
        </pc:sldMkLst>
      </pc:sldChg>
      <pc:sldChg chg="modTransition">
        <pc:chgData name="Stokholm, Natalie" userId="6b89435a-fbab-4ddf-a665-4ca414dff07c" providerId="ADAL" clId="{7BCFD8B3-2B10-4893-BB47-ED4B8C4DD7DF}" dt="2026-02-24T15:11:25.639" v="230"/>
        <pc:sldMkLst>
          <pc:docMk/>
          <pc:sldMk cId="1719246166" sldId="367"/>
        </pc:sldMkLst>
      </pc:sldChg>
      <pc:sldChg chg="modTransition">
        <pc:chgData name="Stokholm, Natalie" userId="6b89435a-fbab-4ddf-a665-4ca414dff07c" providerId="ADAL" clId="{7BCFD8B3-2B10-4893-BB47-ED4B8C4DD7DF}" dt="2026-02-24T15:11:25.639" v="230"/>
        <pc:sldMkLst>
          <pc:docMk/>
          <pc:sldMk cId="2064987300" sldId="369"/>
        </pc:sldMkLst>
      </pc:sldChg>
      <pc:sldChg chg="modTransition">
        <pc:chgData name="Stokholm, Natalie" userId="6b89435a-fbab-4ddf-a665-4ca414dff07c" providerId="ADAL" clId="{7BCFD8B3-2B10-4893-BB47-ED4B8C4DD7DF}" dt="2026-02-24T15:11:25.639" v="230"/>
        <pc:sldMkLst>
          <pc:docMk/>
          <pc:sldMk cId="986160388" sldId="370"/>
        </pc:sldMkLst>
      </pc:sldChg>
      <pc:sldChg chg="modTransition">
        <pc:chgData name="Stokholm, Natalie" userId="6b89435a-fbab-4ddf-a665-4ca414dff07c" providerId="ADAL" clId="{7BCFD8B3-2B10-4893-BB47-ED4B8C4DD7DF}" dt="2026-02-24T15:11:25.639" v="230"/>
        <pc:sldMkLst>
          <pc:docMk/>
          <pc:sldMk cId="2170637963" sldId="375"/>
        </pc:sldMkLst>
      </pc:sldChg>
      <pc:sldChg chg="modTransition">
        <pc:chgData name="Stokholm, Natalie" userId="6b89435a-fbab-4ddf-a665-4ca414dff07c" providerId="ADAL" clId="{7BCFD8B3-2B10-4893-BB47-ED4B8C4DD7DF}" dt="2026-02-24T15:11:25.639" v="230"/>
        <pc:sldMkLst>
          <pc:docMk/>
          <pc:sldMk cId="733140113" sldId="384"/>
        </pc:sldMkLst>
      </pc:sldChg>
      <pc:sldChg chg="modTransition">
        <pc:chgData name="Stokholm, Natalie" userId="6b89435a-fbab-4ddf-a665-4ca414dff07c" providerId="ADAL" clId="{7BCFD8B3-2B10-4893-BB47-ED4B8C4DD7DF}" dt="2026-02-24T15:11:25.639" v="230"/>
        <pc:sldMkLst>
          <pc:docMk/>
          <pc:sldMk cId="1078793834" sldId="389"/>
        </pc:sldMkLst>
      </pc:sldChg>
      <pc:sldChg chg="modTransition">
        <pc:chgData name="Stokholm, Natalie" userId="6b89435a-fbab-4ddf-a665-4ca414dff07c" providerId="ADAL" clId="{7BCFD8B3-2B10-4893-BB47-ED4B8C4DD7DF}" dt="2026-02-24T15:11:25.639" v="230"/>
        <pc:sldMkLst>
          <pc:docMk/>
          <pc:sldMk cId="2185926389" sldId="390"/>
        </pc:sldMkLst>
      </pc:sldChg>
      <pc:sldChg chg="modTransition">
        <pc:chgData name="Stokholm, Natalie" userId="6b89435a-fbab-4ddf-a665-4ca414dff07c" providerId="ADAL" clId="{7BCFD8B3-2B10-4893-BB47-ED4B8C4DD7DF}" dt="2026-02-24T15:11:25.639" v="230"/>
        <pc:sldMkLst>
          <pc:docMk/>
          <pc:sldMk cId="1963992537" sldId="391"/>
        </pc:sldMkLst>
      </pc:sldChg>
      <pc:sldChg chg="modTransition">
        <pc:chgData name="Stokholm, Natalie" userId="6b89435a-fbab-4ddf-a665-4ca414dff07c" providerId="ADAL" clId="{7BCFD8B3-2B10-4893-BB47-ED4B8C4DD7DF}" dt="2026-02-24T15:11:25.639" v="230"/>
        <pc:sldMkLst>
          <pc:docMk/>
          <pc:sldMk cId="88295483" sldId="393"/>
        </pc:sldMkLst>
      </pc:sldChg>
      <pc:sldChg chg="modSp add mod modTransition">
        <pc:chgData name="Stokholm, Natalie" userId="6b89435a-fbab-4ddf-a665-4ca414dff07c" providerId="ADAL" clId="{7BCFD8B3-2B10-4893-BB47-ED4B8C4DD7DF}" dt="2026-02-24T15:11:25.639" v="230"/>
        <pc:sldMkLst>
          <pc:docMk/>
          <pc:sldMk cId="2221262492" sldId="394"/>
        </pc:sldMkLst>
        <pc:spChg chg="mod">
          <ac:chgData name="Stokholm, Natalie" userId="6b89435a-fbab-4ddf-a665-4ca414dff07c" providerId="ADAL" clId="{7BCFD8B3-2B10-4893-BB47-ED4B8C4DD7DF}" dt="2026-02-24T13:15:23.575" v="226" actId="20577"/>
          <ac:spMkLst>
            <pc:docMk/>
            <pc:sldMk cId="2221262492" sldId="394"/>
            <ac:spMk id="2" creationId="{842A747A-D38C-FB11-6EFF-1D38278A1E68}"/>
          </ac:spMkLst>
        </pc:spChg>
      </pc:sldChg>
    </pc:docChg>
  </pc:docChgLst>
  <pc:docChgLst>
    <pc:chgData name="Jones, Bethan" userId="S::b.a.jones@exeter.ac.uk::c9af6f61-730b-444d-8ebb-880f6039874d" providerId="AD" clId="Web-{1DFC2BFF-3113-1A3D-580A-583C710B4C51}"/>
    <pc:docChg chg="modSld">
      <pc:chgData name="Jones, Bethan" userId="S::b.a.jones@exeter.ac.uk::c9af6f61-730b-444d-8ebb-880f6039874d" providerId="AD" clId="Web-{1DFC2BFF-3113-1A3D-580A-583C710B4C51}" dt="2026-03-03T09:06:36.175" v="2" actId="20577"/>
      <pc:docMkLst>
        <pc:docMk/>
      </pc:docMkLst>
      <pc:sldChg chg="modSp">
        <pc:chgData name="Jones, Bethan" userId="S::b.a.jones@exeter.ac.uk::c9af6f61-730b-444d-8ebb-880f6039874d" providerId="AD" clId="Web-{1DFC2BFF-3113-1A3D-580A-583C710B4C51}" dt="2026-03-03T09:06:36.175" v="2" actId="20577"/>
        <pc:sldMkLst>
          <pc:docMk/>
          <pc:sldMk cId="1963992537" sldId="391"/>
        </pc:sldMkLst>
        <pc:spChg chg="mod">
          <ac:chgData name="Jones, Bethan" userId="S::b.a.jones@exeter.ac.uk::c9af6f61-730b-444d-8ebb-880f6039874d" providerId="AD" clId="Web-{1DFC2BFF-3113-1A3D-580A-583C710B4C51}" dt="2026-03-03T09:06:36.175" v="2" actId="20577"/>
          <ac:spMkLst>
            <pc:docMk/>
            <pc:sldMk cId="1963992537" sldId="391"/>
            <ac:spMk id="5" creationId="{C6E4CC13-53E8-065D-F522-F4A85E80E71B}"/>
          </ac:spMkLst>
        </pc:spChg>
      </pc:sldChg>
    </pc:docChg>
  </pc:docChgLst>
  <pc:docChgLst>
    <pc:chgData name="Slade, Maria" userId="S::m.e.slade@exeter.ac.uk::bc1fd214-f8c4-4dec-95b0-9a88d3327043" providerId="AD" clId="Web-{626AC215-97EF-9A62-7056-A71C84CC4BF9}"/>
    <pc:docChg chg="addSld delSld modSld sldOrd">
      <pc:chgData name="Slade, Maria" userId="S::m.e.slade@exeter.ac.uk::bc1fd214-f8c4-4dec-95b0-9a88d3327043" providerId="AD" clId="Web-{626AC215-97EF-9A62-7056-A71C84CC4BF9}" dt="2026-02-19T17:15:48.962" v="1240" actId="20577"/>
      <pc:docMkLst>
        <pc:docMk/>
      </pc:docMkLst>
      <pc:sldChg chg="addSp delSp modSp">
        <pc:chgData name="Slade, Maria" userId="S::m.e.slade@exeter.ac.uk::bc1fd214-f8c4-4dec-95b0-9a88d3327043" providerId="AD" clId="Web-{626AC215-97EF-9A62-7056-A71C84CC4BF9}" dt="2026-02-19T17:08:45.852" v="1006" actId="20577"/>
        <pc:sldMkLst>
          <pc:docMk/>
          <pc:sldMk cId="1400778108" sldId="362"/>
        </pc:sldMkLst>
        <pc:spChg chg="mod">
          <ac:chgData name="Slade, Maria" userId="S::m.e.slade@exeter.ac.uk::bc1fd214-f8c4-4dec-95b0-9a88d3327043" providerId="AD" clId="Web-{626AC215-97EF-9A62-7056-A71C84CC4BF9}" dt="2026-02-19T17:08:45.852" v="1006" actId="20577"/>
          <ac:spMkLst>
            <pc:docMk/>
            <pc:sldMk cId="1400778108" sldId="362"/>
            <ac:spMk id="2" creationId="{638017DC-627B-A202-5E89-FEC8CEA6C0FC}"/>
          </ac:spMkLst>
        </pc:spChg>
        <pc:spChg chg="add mod">
          <ac:chgData name="Slade, Maria" userId="S::m.e.slade@exeter.ac.uk::bc1fd214-f8c4-4dec-95b0-9a88d3327043" providerId="AD" clId="Web-{626AC215-97EF-9A62-7056-A71C84CC4BF9}" dt="2026-02-19T17:01:33.751" v="501" actId="20577"/>
          <ac:spMkLst>
            <pc:docMk/>
            <pc:sldMk cId="1400778108" sldId="362"/>
            <ac:spMk id="6" creationId="{1113EDE6-3B21-5A34-9180-1817B0B11312}"/>
          </ac:spMkLst>
        </pc:spChg>
      </pc:sldChg>
      <pc:sldChg chg="modSp">
        <pc:chgData name="Slade, Maria" userId="S::m.e.slade@exeter.ac.uk::bc1fd214-f8c4-4dec-95b0-9a88d3327043" providerId="AD" clId="Web-{626AC215-97EF-9A62-7056-A71C84CC4BF9}" dt="2026-02-19T14:51:13.544" v="322" actId="20577"/>
        <pc:sldMkLst>
          <pc:docMk/>
          <pc:sldMk cId="1719246166" sldId="367"/>
        </pc:sldMkLst>
        <pc:spChg chg="mod">
          <ac:chgData name="Slade, Maria" userId="S::m.e.slade@exeter.ac.uk::bc1fd214-f8c4-4dec-95b0-9a88d3327043" providerId="AD" clId="Web-{626AC215-97EF-9A62-7056-A71C84CC4BF9}" dt="2026-02-19T14:51:13.544" v="322" actId="20577"/>
          <ac:spMkLst>
            <pc:docMk/>
            <pc:sldMk cId="1719246166" sldId="367"/>
            <ac:spMk id="3" creationId="{CF25E992-78E1-962A-E98C-46AC663C65DF}"/>
          </ac:spMkLst>
        </pc:spChg>
      </pc:sldChg>
      <pc:sldChg chg="modSp ord">
        <pc:chgData name="Slade, Maria" userId="S::m.e.slade@exeter.ac.uk::bc1fd214-f8c4-4dec-95b0-9a88d3327043" providerId="AD" clId="Web-{626AC215-97EF-9A62-7056-A71C84CC4BF9}" dt="2026-02-19T16:54:41.395" v="406" actId="1076"/>
        <pc:sldMkLst>
          <pc:docMk/>
          <pc:sldMk cId="2064987300" sldId="369"/>
        </pc:sldMkLst>
        <pc:spChg chg="mod">
          <ac:chgData name="Slade, Maria" userId="S::m.e.slade@exeter.ac.uk::bc1fd214-f8c4-4dec-95b0-9a88d3327043" providerId="AD" clId="Web-{626AC215-97EF-9A62-7056-A71C84CC4BF9}" dt="2026-02-19T16:54:41.395" v="406" actId="1076"/>
          <ac:spMkLst>
            <pc:docMk/>
            <pc:sldMk cId="2064987300" sldId="369"/>
            <ac:spMk id="5" creationId="{9F523167-F467-F1EA-1AEE-955A23CFABF3}"/>
          </ac:spMkLst>
        </pc:spChg>
        <pc:spChg chg="mod">
          <ac:chgData name="Slade, Maria" userId="S::m.e.slade@exeter.ac.uk::bc1fd214-f8c4-4dec-95b0-9a88d3327043" providerId="AD" clId="Web-{626AC215-97EF-9A62-7056-A71C84CC4BF9}" dt="2026-02-19T16:54:16.798" v="401" actId="20577"/>
          <ac:spMkLst>
            <pc:docMk/>
            <pc:sldMk cId="2064987300" sldId="369"/>
            <ac:spMk id="9" creationId="{BA11BB44-6FC6-C6EF-02D6-A9A0648131BC}"/>
          </ac:spMkLst>
        </pc:spChg>
      </pc:sldChg>
      <pc:sldChg chg="modSp">
        <pc:chgData name="Slade, Maria" userId="S::m.e.slade@exeter.ac.uk::bc1fd214-f8c4-4dec-95b0-9a88d3327043" providerId="AD" clId="Web-{626AC215-97EF-9A62-7056-A71C84CC4BF9}" dt="2026-02-19T14:52:53.861" v="347"/>
        <pc:sldMkLst>
          <pc:docMk/>
          <pc:sldMk cId="986160388" sldId="370"/>
        </pc:sldMkLst>
        <pc:spChg chg="mod">
          <ac:chgData name="Slade, Maria" userId="S::m.e.slade@exeter.ac.uk::bc1fd214-f8c4-4dec-95b0-9a88d3327043" providerId="AD" clId="Web-{626AC215-97EF-9A62-7056-A71C84CC4BF9}" dt="2026-02-19T14:52:53.861" v="347"/>
          <ac:spMkLst>
            <pc:docMk/>
            <pc:sldMk cId="986160388" sldId="370"/>
            <ac:spMk id="8" creationId="{24904400-407D-59F4-F6E6-E115A952FEDC}"/>
          </ac:spMkLst>
        </pc:spChg>
      </pc:sldChg>
      <pc:sldChg chg="modSp">
        <pc:chgData name="Slade, Maria" userId="S::m.e.slade@exeter.ac.uk::bc1fd214-f8c4-4dec-95b0-9a88d3327043" providerId="AD" clId="Web-{626AC215-97EF-9A62-7056-A71C84CC4BF9}" dt="2026-02-19T17:00:17.466" v="467" actId="20577"/>
        <pc:sldMkLst>
          <pc:docMk/>
          <pc:sldMk cId="2170637963" sldId="375"/>
        </pc:sldMkLst>
        <pc:spChg chg="mod">
          <ac:chgData name="Slade, Maria" userId="S::m.e.slade@exeter.ac.uk::bc1fd214-f8c4-4dec-95b0-9a88d3327043" providerId="AD" clId="Web-{626AC215-97EF-9A62-7056-A71C84CC4BF9}" dt="2026-02-19T17:00:17.466" v="467" actId="20577"/>
          <ac:spMkLst>
            <pc:docMk/>
            <pc:sldMk cId="2170637963" sldId="375"/>
            <ac:spMk id="2" creationId="{0D1CBE7F-C3BE-E2BE-D74E-5F3AE491F17A}"/>
          </ac:spMkLst>
        </pc:spChg>
      </pc:sldChg>
      <pc:sldChg chg="modSp">
        <pc:chgData name="Slade, Maria" userId="S::m.e.slade@exeter.ac.uk::bc1fd214-f8c4-4dec-95b0-9a88d3327043" providerId="AD" clId="Web-{626AC215-97EF-9A62-7056-A71C84CC4BF9}" dt="2026-02-19T17:15:48.962" v="1240" actId="20577"/>
        <pc:sldMkLst>
          <pc:docMk/>
          <pc:sldMk cId="733140113" sldId="384"/>
        </pc:sldMkLst>
        <pc:spChg chg="mod">
          <ac:chgData name="Slade, Maria" userId="S::m.e.slade@exeter.ac.uk::bc1fd214-f8c4-4dec-95b0-9a88d3327043" providerId="AD" clId="Web-{626AC215-97EF-9A62-7056-A71C84CC4BF9}" dt="2026-02-19T14:41:39.828" v="141" actId="20577"/>
          <ac:spMkLst>
            <pc:docMk/>
            <pc:sldMk cId="733140113" sldId="384"/>
            <ac:spMk id="2" creationId="{ED335697-0D03-BF1C-9374-AC3B0BA7F6B4}"/>
          </ac:spMkLst>
        </pc:spChg>
        <pc:spChg chg="mod">
          <ac:chgData name="Slade, Maria" userId="S::m.e.slade@exeter.ac.uk::bc1fd214-f8c4-4dec-95b0-9a88d3327043" providerId="AD" clId="Web-{626AC215-97EF-9A62-7056-A71C84CC4BF9}" dt="2026-02-19T17:15:48.962" v="1240" actId="20577"/>
          <ac:spMkLst>
            <pc:docMk/>
            <pc:sldMk cId="733140113" sldId="384"/>
            <ac:spMk id="9" creationId="{D5FAEADD-B3B3-D6FA-D550-3B0EFDC80142}"/>
          </ac:spMkLst>
        </pc:spChg>
      </pc:sldChg>
      <pc:sldChg chg="addSp delSp modSp">
        <pc:chgData name="Slade, Maria" userId="S::m.e.slade@exeter.ac.uk::bc1fd214-f8c4-4dec-95b0-9a88d3327043" providerId="AD" clId="Web-{626AC215-97EF-9A62-7056-A71C84CC4BF9}" dt="2026-02-19T17:15:28.164" v="1232" actId="20577"/>
        <pc:sldMkLst>
          <pc:docMk/>
          <pc:sldMk cId="1078793834" sldId="389"/>
        </pc:sldMkLst>
        <pc:spChg chg="mod">
          <ac:chgData name="Slade, Maria" userId="S::m.e.slade@exeter.ac.uk::bc1fd214-f8c4-4dec-95b0-9a88d3327043" providerId="AD" clId="Web-{626AC215-97EF-9A62-7056-A71C84CC4BF9}" dt="2026-02-19T17:15:28.164" v="1232" actId="20577"/>
          <ac:spMkLst>
            <pc:docMk/>
            <pc:sldMk cId="1078793834" sldId="389"/>
            <ac:spMk id="2" creationId="{E3227997-D55C-7F26-8A86-CBA7EAA36AB5}"/>
          </ac:spMkLst>
        </pc:spChg>
        <pc:spChg chg="add">
          <ac:chgData name="Slade, Maria" userId="S::m.e.slade@exeter.ac.uk::bc1fd214-f8c4-4dec-95b0-9a88d3327043" providerId="AD" clId="Web-{626AC215-97EF-9A62-7056-A71C84CC4BF9}" dt="2026-02-19T17:08:12.360" v="932"/>
          <ac:spMkLst>
            <pc:docMk/>
            <pc:sldMk cId="1078793834" sldId="389"/>
            <ac:spMk id="4" creationId="{0479ABA1-6F70-85F3-81DB-94F3436D8374}"/>
          </ac:spMkLst>
        </pc:spChg>
      </pc:sldChg>
      <pc:sldChg chg="modSp">
        <pc:chgData name="Slade, Maria" userId="S::m.e.slade@exeter.ac.uk::bc1fd214-f8c4-4dec-95b0-9a88d3327043" providerId="AD" clId="Web-{626AC215-97EF-9A62-7056-A71C84CC4BF9}" dt="2026-02-19T16:59:59.668" v="466" actId="20577"/>
        <pc:sldMkLst>
          <pc:docMk/>
          <pc:sldMk cId="2185926389" sldId="390"/>
        </pc:sldMkLst>
        <pc:spChg chg="mod">
          <ac:chgData name="Slade, Maria" userId="S::m.e.slade@exeter.ac.uk::bc1fd214-f8c4-4dec-95b0-9a88d3327043" providerId="AD" clId="Web-{626AC215-97EF-9A62-7056-A71C84CC4BF9}" dt="2026-02-19T16:59:59.668" v="466" actId="20577"/>
          <ac:spMkLst>
            <pc:docMk/>
            <pc:sldMk cId="2185926389" sldId="390"/>
            <ac:spMk id="8" creationId="{F118341D-FB13-AA81-6BD5-7FAB7E058A79}"/>
          </ac:spMkLst>
        </pc:spChg>
      </pc:sldChg>
      <pc:sldChg chg="modSp">
        <pc:chgData name="Slade, Maria" userId="S::m.e.slade@exeter.ac.uk::bc1fd214-f8c4-4dec-95b0-9a88d3327043" providerId="AD" clId="Web-{626AC215-97EF-9A62-7056-A71C84CC4BF9}" dt="2026-02-19T16:58:20.210" v="450" actId="20577"/>
        <pc:sldMkLst>
          <pc:docMk/>
          <pc:sldMk cId="1963992537" sldId="391"/>
        </pc:sldMkLst>
        <pc:spChg chg="mod">
          <ac:chgData name="Slade, Maria" userId="S::m.e.slade@exeter.ac.uk::bc1fd214-f8c4-4dec-95b0-9a88d3327043" providerId="AD" clId="Web-{626AC215-97EF-9A62-7056-A71C84CC4BF9}" dt="2026-02-19T16:58:20.210" v="450" actId="20577"/>
          <ac:spMkLst>
            <pc:docMk/>
            <pc:sldMk cId="1963992537" sldId="391"/>
            <ac:spMk id="5" creationId="{C6E4CC13-53E8-065D-F522-F4A85E80E71B}"/>
          </ac:spMkLst>
        </pc:spChg>
      </pc:sldChg>
      <pc:sldChg chg="modSp add replId">
        <pc:chgData name="Slade, Maria" userId="S::m.e.slade@exeter.ac.uk::bc1fd214-f8c4-4dec-95b0-9a88d3327043" providerId="AD" clId="Web-{626AC215-97EF-9A62-7056-A71C84CC4BF9}" dt="2026-02-19T16:56:42.312" v="429" actId="20577"/>
        <pc:sldMkLst>
          <pc:docMk/>
          <pc:sldMk cId="88295483" sldId="393"/>
        </pc:sldMkLst>
        <pc:spChg chg="mod">
          <ac:chgData name="Slade, Maria" userId="S::m.e.slade@exeter.ac.uk::bc1fd214-f8c4-4dec-95b0-9a88d3327043" providerId="AD" clId="Web-{626AC215-97EF-9A62-7056-A71C84CC4BF9}" dt="2026-02-19T16:56:42.312" v="429" actId="20577"/>
          <ac:spMkLst>
            <pc:docMk/>
            <pc:sldMk cId="88295483" sldId="393"/>
            <ac:spMk id="3" creationId="{FB90C4A4-8765-2FC1-D255-DFFA606C4B76}"/>
          </ac:spMkLst>
        </pc:spChg>
        <pc:spChg chg="mod">
          <ac:chgData name="Slade, Maria" userId="S::m.e.slade@exeter.ac.uk::bc1fd214-f8c4-4dec-95b0-9a88d3327043" providerId="AD" clId="Web-{626AC215-97EF-9A62-7056-A71C84CC4BF9}" dt="2026-02-19T14:47:13.961" v="145" actId="20577"/>
          <ac:spMkLst>
            <pc:docMk/>
            <pc:sldMk cId="88295483" sldId="393"/>
            <ac:spMk id="9" creationId="{657F8315-3B74-2C5A-6A21-766DB659A616}"/>
          </ac:spMkLst>
        </pc:spChg>
      </pc:sldChg>
    </pc:docChg>
  </pc:docChgLst>
  <pc:docChgLst>
    <pc:chgData name="Stokholm, Natalie" userId="S::n.s.stokholm@exeter.ac.uk::6b89435a-fbab-4ddf-a665-4ca414dff07c" providerId="AD" clId="Web-{616DD96D-083D-E44B-C19E-E05D9F4A93F8}"/>
    <pc:docChg chg="modSld">
      <pc:chgData name="Stokholm, Natalie" userId="S::n.s.stokholm@exeter.ac.uk::6b89435a-fbab-4ddf-a665-4ca414dff07c" providerId="AD" clId="Web-{616DD96D-083D-E44B-C19E-E05D9F4A93F8}" dt="2026-02-17T15:43:29.672" v="3" actId="20577"/>
      <pc:docMkLst>
        <pc:docMk/>
      </pc:docMkLst>
      <pc:sldChg chg="modSp">
        <pc:chgData name="Stokholm, Natalie" userId="S::n.s.stokholm@exeter.ac.uk::6b89435a-fbab-4ddf-a665-4ca414dff07c" providerId="AD" clId="Web-{616DD96D-083D-E44B-C19E-E05D9F4A93F8}" dt="2026-02-17T15:43:29.672" v="3" actId="20577"/>
        <pc:sldMkLst>
          <pc:docMk/>
          <pc:sldMk cId="2185926389" sldId="390"/>
        </pc:sldMkLst>
        <pc:spChg chg="mod">
          <ac:chgData name="Stokholm, Natalie" userId="S::n.s.stokholm@exeter.ac.uk::6b89435a-fbab-4ddf-a665-4ca414dff07c" providerId="AD" clId="Web-{616DD96D-083D-E44B-C19E-E05D9F4A93F8}" dt="2026-02-17T15:43:25.328" v="2" actId="20577"/>
          <ac:spMkLst>
            <pc:docMk/>
            <pc:sldMk cId="2185926389" sldId="390"/>
            <ac:spMk id="8" creationId="{F118341D-FB13-AA81-6BD5-7FAB7E058A79}"/>
          </ac:spMkLst>
        </pc:spChg>
        <pc:spChg chg="mod">
          <ac:chgData name="Stokholm, Natalie" userId="S::n.s.stokholm@exeter.ac.uk::6b89435a-fbab-4ddf-a665-4ca414dff07c" providerId="AD" clId="Web-{616DD96D-083D-E44B-C19E-E05D9F4A93F8}" dt="2026-02-17T15:43:29.672" v="3" actId="20577"/>
          <ac:spMkLst>
            <pc:docMk/>
            <pc:sldMk cId="2185926389" sldId="390"/>
            <ac:spMk id="9" creationId="{78A77149-27DF-44DA-212C-F698C30B96B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0CD2C6FA-C6A7-47C1-AE3C-8F08389E24E9}" type="datetimeFigureOut">
              <a:rPr lang="en-GB" smtClean="0"/>
              <a:t>03/03/2026</a:t>
            </a:fld>
            <a:endParaRPr lang="en-GB"/>
          </a:p>
        </p:txBody>
      </p:sp>
      <p:sp>
        <p:nvSpPr>
          <p:cNvPr id="4" name="Footer Placeholder 3"/>
          <p:cNvSpPr>
            <a:spLocks noGrp="1"/>
          </p:cNvSpPr>
          <p:nvPr>
            <p:ph type="ftr" sz="quarter" idx="2"/>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587BD17E-9DE7-4B9A-827E-D526C7770B6C}" type="slidenum">
              <a:rPr lang="en-GB" smtClean="0"/>
              <a:t>‹#›</a:t>
            </a:fld>
            <a:endParaRPr lang="en-GB"/>
          </a:p>
        </p:txBody>
      </p:sp>
    </p:spTree>
    <p:extLst>
      <p:ext uri="{BB962C8B-B14F-4D97-AF65-F5344CB8AC3E}">
        <p14:creationId xmlns:p14="http://schemas.microsoft.com/office/powerpoint/2010/main" val="2806366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60BB2EC1-DD8F-4FA9-9A63-EC0E5F3A98A9}" type="datetimeFigureOut">
              <a:rPr lang="en-GB" smtClean="0"/>
              <a:t>03/03/2026</a:t>
            </a:fld>
            <a:endParaRPr lang="en-GB"/>
          </a:p>
        </p:txBody>
      </p:sp>
      <p:sp>
        <p:nvSpPr>
          <p:cNvPr id="4" name="Slide Image Placeholder 3"/>
          <p:cNvSpPr>
            <a:spLocks noGrp="1" noRot="1" noChangeAspect="1"/>
          </p:cNvSpPr>
          <p:nvPr>
            <p:ph type="sldImg" idx="2"/>
          </p:nvPr>
        </p:nvSpPr>
        <p:spPr>
          <a:xfrm>
            <a:off x="1165225" y="1243013"/>
            <a:ext cx="4475163"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86313"/>
            <a:ext cx="5443537" cy="3914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625"/>
            <a:ext cx="2949575"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450" y="9445625"/>
            <a:ext cx="2949575" cy="498475"/>
          </a:xfrm>
          <a:prstGeom prst="rect">
            <a:avLst/>
          </a:prstGeom>
        </p:spPr>
        <p:txBody>
          <a:bodyPr vert="horz" lIns="91440" tIns="45720" rIns="91440" bIns="45720" rtlCol="0" anchor="b"/>
          <a:lstStyle>
            <a:lvl1pPr algn="r">
              <a:defRPr sz="1200"/>
            </a:lvl1pPr>
          </a:lstStyle>
          <a:p>
            <a:fld id="{BC2AE390-2CE6-4181-961F-4B6528674DE4}" type="slidenum">
              <a:rPr lang="en-GB" smtClean="0"/>
              <a:t>‹#›</a:t>
            </a:fld>
            <a:endParaRPr lang="en-GB"/>
          </a:p>
        </p:txBody>
      </p:sp>
    </p:spTree>
    <p:extLst>
      <p:ext uri="{BB962C8B-B14F-4D97-AF65-F5344CB8AC3E}">
        <p14:creationId xmlns:p14="http://schemas.microsoft.com/office/powerpoint/2010/main" val="1571015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507288" y="1414463"/>
            <a:ext cx="5089525" cy="3816350"/>
          </a:xfrm>
          <a:prstGeom prst="rect">
            <a:avLst/>
          </a:prstGeom>
          <a:noFill/>
          <a:ln w="12700">
            <a:solidFill>
              <a:prstClr val="black"/>
            </a:solidFill>
          </a:ln>
        </p:spPr>
      </p:sp>
      <p:sp>
        <p:nvSpPr>
          <p:cNvPr id="3" name="Notes Placeholder 2"/>
          <p:cNvSpPr>
            <a:spLocks noGrp="1"/>
          </p:cNvSpPr>
          <p:nvPr>
            <p:ph type="body" idx="1"/>
          </p:nvPr>
        </p:nvSpPr>
        <p:spPr>
          <a:xfrm>
            <a:off x="2009775" y="5441950"/>
            <a:ext cx="16084550" cy="4454525"/>
          </a:xfrm>
          <a:prstGeom prst="rect">
            <a:avLst/>
          </a:prstGeom>
        </p:spPr>
        <p:txBody>
          <a:bodyPr/>
          <a:lstStyle/>
          <a:p>
            <a:pPr>
              <a:defRPr/>
            </a:pPr>
            <a:endParaRPr lang="en-GB" baseline="0" dirty="0"/>
          </a:p>
        </p:txBody>
      </p:sp>
    </p:spTree>
    <p:extLst>
      <p:ext uri="{BB962C8B-B14F-4D97-AF65-F5344CB8AC3E}">
        <p14:creationId xmlns:p14="http://schemas.microsoft.com/office/powerpoint/2010/main" val="20015470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1CCE3-0A72-A5BB-AF11-98F7FF20EF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DCCD42-6683-FDD3-7358-E933B3936DEE}"/>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51291816-41AA-281E-04F8-FB7A27A541B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4410912B-0F10-30E2-5B3F-543A0E127B93}"/>
              </a:ext>
            </a:extLst>
          </p:cNvPr>
          <p:cNvSpPr>
            <a:spLocks noGrp="1"/>
          </p:cNvSpPr>
          <p:nvPr>
            <p:ph type="sldNum" sz="quarter" idx="5"/>
          </p:nvPr>
        </p:nvSpPr>
        <p:spPr/>
        <p:txBody>
          <a:bodyPr/>
          <a:lstStyle/>
          <a:p>
            <a:fld id="{45C7E773-0EF6-4882-89A3-001F9C127427}" type="slidenum">
              <a:rPr lang="en-GB" smtClean="0"/>
              <a:t>10</a:t>
            </a:fld>
            <a:endParaRPr lang="en-GB"/>
          </a:p>
        </p:txBody>
      </p:sp>
    </p:spTree>
    <p:extLst>
      <p:ext uri="{BB962C8B-B14F-4D97-AF65-F5344CB8AC3E}">
        <p14:creationId xmlns:p14="http://schemas.microsoft.com/office/powerpoint/2010/main" val="32617115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E0E63-D2B3-C3D4-8546-80CF90A67B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719FC2-DFC8-03BD-F8F4-C0B683AA77B9}"/>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BF1207F6-79CC-771E-3EB4-372B84CD7DD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a:t>
            </a:r>
            <a:endParaRPr lang="en-GB" dirty="0"/>
          </a:p>
          <a:p>
            <a:endParaRPr lang="en-GB" dirty="0"/>
          </a:p>
        </p:txBody>
      </p:sp>
      <p:sp>
        <p:nvSpPr>
          <p:cNvPr id="4" name="Slide Number Placeholder 3">
            <a:extLst>
              <a:ext uri="{FF2B5EF4-FFF2-40B4-BE49-F238E27FC236}">
                <a16:creationId xmlns:a16="http://schemas.microsoft.com/office/drawing/2014/main" id="{8897095F-74AC-5C51-12F3-C9B7123EC9C4}"/>
              </a:ext>
            </a:extLst>
          </p:cNvPr>
          <p:cNvSpPr>
            <a:spLocks noGrp="1"/>
          </p:cNvSpPr>
          <p:nvPr>
            <p:ph type="sldNum" sz="quarter" idx="5"/>
          </p:nvPr>
        </p:nvSpPr>
        <p:spPr/>
        <p:txBody>
          <a:bodyPr/>
          <a:lstStyle/>
          <a:p>
            <a:fld id="{45C7E773-0EF6-4882-89A3-001F9C127427}" type="slidenum">
              <a:rPr lang="en-GB" smtClean="0"/>
              <a:t>11</a:t>
            </a:fld>
            <a:endParaRPr lang="en-GB"/>
          </a:p>
        </p:txBody>
      </p:sp>
    </p:spTree>
    <p:extLst>
      <p:ext uri="{BB962C8B-B14F-4D97-AF65-F5344CB8AC3E}">
        <p14:creationId xmlns:p14="http://schemas.microsoft.com/office/powerpoint/2010/main" val="5495635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907AE-4E00-4724-E7BA-7950D42C8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7BF028-59AA-D41C-1840-517600B7372D}"/>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AD959240-3620-70EE-F34B-283C2CF5530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aseline="0" dirty="0"/>
              <a:t>.</a:t>
            </a:r>
            <a:endParaRPr lang="en-GB" dirty="0"/>
          </a:p>
          <a:p>
            <a:endParaRPr lang="en-GB" dirty="0"/>
          </a:p>
        </p:txBody>
      </p:sp>
      <p:sp>
        <p:nvSpPr>
          <p:cNvPr id="4" name="Slide Number Placeholder 3">
            <a:extLst>
              <a:ext uri="{FF2B5EF4-FFF2-40B4-BE49-F238E27FC236}">
                <a16:creationId xmlns:a16="http://schemas.microsoft.com/office/drawing/2014/main" id="{68804B3B-0D01-5E24-CCF4-AE4330CBAE64}"/>
              </a:ext>
            </a:extLst>
          </p:cNvPr>
          <p:cNvSpPr>
            <a:spLocks noGrp="1"/>
          </p:cNvSpPr>
          <p:nvPr>
            <p:ph type="sldNum" sz="quarter" idx="5"/>
          </p:nvPr>
        </p:nvSpPr>
        <p:spPr/>
        <p:txBody>
          <a:bodyPr/>
          <a:lstStyle/>
          <a:p>
            <a:fld id="{45C7E773-0EF6-4882-89A3-001F9C127427}" type="slidenum">
              <a:rPr lang="en-GB" smtClean="0"/>
              <a:t>12</a:t>
            </a:fld>
            <a:endParaRPr lang="en-GB"/>
          </a:p>
        </p:txBody>
      </p:sp>
    </p:spTree>
    <p:extLst>
      <p:ext uri="{BB962C8B-B14F-4D97-AF65-F5344CB8AC3E}">
        <p14:creationId xmlns:p14="http://schemas.microsoft.com/office/powerpoint/2010/main" val="1311954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6747C-908F-F4F6-A91A-4FD5D40B36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54B452-C487-0751-6837-CE21F320CEDE}"/>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425C92BF-A1EC-FA50-9D70-4BF9775A4BC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3021029F-8E01-B25D-5648-774006B3377E}"/>
              </a:ext>
            </a:extLst>
          </p:cNvPr>
          <p:cNvSpPr>
            <a:spLocks noGrp="1"/>
          </p:cNvSpPr>
          <p:nvPr>
            <p:ph type="sldNum" sz="quarter" idx="5"/>
          </p:nvPr>
        </p:nvSpPr>
        <p:spPr/>
        <p:txBody>
          <a:bodyPr/>
          <a:lstStyle/>
          <a:p>
            <a:fld id="{45C7E773-0EF6-4882-89A3-001F9C127427}" type="slidenum">
              <a:rPr lang="en-GB" smtClean="0"/>
              <a:t>2</a:t>
            </a:fld>
            <a:endParaRPr lang="en-GB"/>
          </a:p>
        </p:txBody>
      </p:sp>
    </p:spTree>
    <p:extLst>
      <p:ext uri="{BB962C8B-B14F-4D97-AF65-F5344CB8AC3E}">
        <p14:creationId xmlns:p14="http://schemas.microsoft.com/office/powerpoint/2010/main" val="1349001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97C1E-3F9B-2DB8-D612-9E7F36F051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17418F-BDE1-4084-EF5C-BFE25163A5B9}"/>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8C06A5DC-002F-161F-F884-29E42E4F21C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a:extLst>
              <a:ext uri="{FF2B5EF4-FFF2-40B4-BE49-F238E27FC236}">
                <a16:creationId xmlns:a16="http://schemas.microsoft.com/office/drawing/2014/main" id="{52D71915-8525-5766-8104-CAFD67B8996A}"/>
              </a:ext>
            </a:extLst>
          </p:cNvPr>
          <p:cNvSpPr>
            <a:spLocks noGrp="1"/>
          </p:cNvSpPr>
          <p:nvPr>
            <p:ph type="sldNum" sz="quarter" idx="5"/>
          </p:nvPr>
        </p:nvSpPr>
        <p:spPr/>
        <p:txBody>
          <a:bodyPr/>
          <a:lstStyle/>
          <a:p>
            <a:fld id="{45C7E773-0EF6-4882-89A3-001F9C127427}" type="slidenum">
              <a:rPr lang="en-GB" smtClean="0"/>
              <a:t>3</a:t>
            </a:fld>
            <a:endParaRPr lang="en-GB"/>
          </a:p>
        </p:txBody>
      </p:sp>
    </p:spTree>
    <p:extLst>
      <p:ext uri="{BB962C8B-B14F-4D97-AF65-F5344CB8AC3E}">
        <p14:creationId xmlns:p14="http://schemas.microsoft.com/office/powerpoint/2010/main" val="1948701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C6516-99AD-8B74-678E-8015778F30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6421E0-D4BC-FF70-A43B-DA338B4F945B}"/>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F4957B25-909F-4BE5-8E62-01BA5D7A038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C920C41-0D9C-7ABC-CE5D-229C346F54C0}"/>
              </a:ext>
            </a:extLst>
          </p:cNvPr>
          <p:cNvSpPr>
            <a:spLocks noGrp="1"/>
          </p:cNvSpPr>
          <p:nvPr>
            <p:ph type="sldNum" sz="quarter" idx="5"/>
          </p:nvPr>
        </p:nvSpPr>
        <p:spPr/>
        <p:txBody>
          <a:bodyPr/>
          <a:lstStyle/>
          <a:p>
            <a:fld id="{45C7E773-0EF6-4882-89A3-001F9C127427}" type="slidenum">
              <a:rPr lang="en-GB" smtClean="0"/>
              <a:t>4</a:t>
            </a:fld>
            <a:endParaRPr lang="en-GB"/>
          </a:p>
        </p:txBody>
      </p:sp>
    </p:spTree>
    <p:extLst>
      <p:ext uri="{BB962C8B-B14F-4D97-AF65-F5344CB8AC3E}">
        <p14:creationId xmlns:p14="http://schemas.microsoft.com/office/powerpoint/2010/main" val="3775530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FD154-5C03-4020-FEF4-4072CE9C0A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C75B9B-0DA2-7356-782B-BD28B9D39968}"/>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D27038ED-15E3-800E-16BD-55A400026BB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F0C16B6-9580-F21C-9997-233E2E654901}"/>
              </a:ext>
            </a:extLst>
          </p:cNvPr>
          <p:cNvSpPr>
            <a:spLocks noGrp="1"/>
          </p:cNvSpPr>
          <p:nvPr>
            <p:ph type="sldNum" sz="quarter" idx="5"/>
          </p:nvPr>
        </p:nvSpPr>
        <p:spPr/>
        <p:txBody>
          <a:bodyPr/>
          <a:lstStyle/>
          <a:p>
            <a:fld id="{45C7E773-0EF6-4882-89A3-001F9C127427}" type="slidenum">
              <a:rPr lang="en-GB" smtClean="0"/>
              <a:t>5</a:t>
            </a:fld>
            <a:endParaRPr lang="en-GB"/>
          </a:p>
        </p:txBody>
      </p:sp>
    </p:spTree>
    <p:extLst>
      <p:ext uri="{BB962C8B-B14F-4D97-AF65-F5344CB8AC3E}">
        <p14:creationId xmlns:p14="http://schemas.microsoft.com/office/powerpoint/2010/main" val="3653190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0ACF8-07C2-3324-D98D-BC7B6BC80C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C66AE2-3C1D-DC5E-3F10-CF847D0F1412}"/>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9167441F-F9CF-B3F5-0405-951EBE8B4D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60A471F-96FD-52FA-259D-D396EA3A3432}"/>
              </a:ext>
            </a:extLst>
          </p:cNvPr>
          <p:cNvSpPr>
            <a:spLocks noGrp="1"/>
          </p:cNvSpPr>
          <p:nvPr>
            <p:ph type="sldNum" sz="quarter" idx="5"/>
          </p:nvPr>
        </p:nvSpPr>
        <p:spPr/>
        <p:txBody>
          <a:bodyPr/>
          <a:lstStyle/>
          <a:p>
            <a:fld id="{45C7E773-0EF6-4882-89A3-001F9C127427}" type="slidenum">
              <a:rPr lang="en-GB" smtClean="0"/>
              <a:t>6</a:t>
            </a:fld>
            <a:endParaRPr lang="en-GB"/>
          </a:p>
        </p:txBody>
      </p:sp>
    </p:spTree>
    <p:extLst>
      <p:ext uri="{BB962C8B-B14F-4D97-AF65-F5344CB8AC3E}">
        <p14:creationId xmlns:p14="http://schemas.microsoft.com/office/powerpoint/2010/main" val="2779562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84578-2B19-CE44-4A7D-A7B69CFCA6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154BF7-CD94-730E-0971-1020B3C0D271}"/>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DC1AFD25-6363-1498-6977-2405C0E6A1C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821E4C2-FFE4-E488-10A0-6B98313AE251}"/>
              </a:ext>
            </a:extLst>
          </p:cNvPr>
          <p:cNvSpPr>
            <a:spLocks noGrp="1"/>
          </p:cNvSpPr>
          <p:nvPr>
            <p:ph type="sldNum" sz="quarter" idx="5"/>
          </p:nvPr>
        </p:nvSpPr>
        <p:spPr/>
        <p:txBody>
          <a:bodyPr/>
          <a:lstStyle/>
          <a:p>
            <a:fld id="{45C7E773-0EF6-4882-89A3-001F9C127427}" type="slidenum">
              <a:rPr lang="en-GB" smtClean="0"/>
              <a:t>7</a:t>
            </a:fld>
            <a:endParaRPr lang="en-GB"/>
          </a:p>
        </p:txBody>
      </p:sp>
    </p:spTree>
    <p:extLst>
      <p:ext uri="{BB962C8B-B14F-4D97-AF65-F5344CB8AC3E}">
        <p14:creationId xmlns:p14="http://schemas.microsoft.com/office/powerpoint/2010/main" val="4165736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BF3B3-5372-4115-9D36-977A673E71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EAB8F6-40A2-9A0A-5D99-B53E01C9F60A}"/>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5B6D9B63-F7AA-B161-88DA-DAACB3E9265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1C6D4BF-0CE1-B2CD-C814-A6B153C0E273}"/>
              </a:ext>
            </a:extLst>
          </p:cNvPr>
          <p:cNvSpPr>
            <a:spLocks noGrp="1"/>
          </p:cNvSpPr>
          <p:nvPr>
            <p:ph type="sldNum" sz="quarter" idx="5"/>
          </p:nvPr>
        </p:nvSpPr>
        <p:spPr/>
        <p:txBody>
          <a:bodyPr/>
          <a:lstStyle/>
          <a:p>
            <a:fld id="{45C7E773-0EF6-4882-89A3-001F9C127427}" type="slidenum">
              <a:rPr lang="en-GB" smtClean="0"/>
              <a:t>8</a:t>
            </a:fld>
            <a:endParaRPr lang="en-GB"/>
          </a:p>
        </p:txBody>
      </p:sp>
    </p:spTree>
    <p:extLst>
      <p:ext uri="{BB962C8B-B14F-4D97-AF65-F5344CB8AC3E}">
        <p14:creationId xmlns:p14="http://schemas.microsoft.com/office/powerpoint/2010/main" val="2461228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31BD6-2E7C-07A9-6080-7DB8B29F66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851F11-9F69-1C8F-107E-D6257A888346}"/>
              </a:ext>
            </a:extLst>
          </p:cNvPr>
          <p:cNvSpPr>
            <a:spLocks noGrp="1" noRot="1" noChangeAspect="1"/>
          </p:cNvSpPr>
          <p:nvPr>
            <p:ph type="sldImg"/>
          </p:nvPr>
        </p:nvSpPr>
        <p:spPr>
          <a:xfrm>
            <a:off x="1371600" y="1143000"/>
            <a:ext cx="4114800" cy="3086100"/>
          </a:xfrm>
        </p:spPr>
      </p:sp>
      <p:sp>
        <p:nvSpPr>
          <p:cNvPr id="3" name="Notes Placeholder 2">
            <a:extLst>
              <a:ext uri="{FF2B5EF4-FFF2-40B4-BE49-F238E27FC236}">
                <a16:creationId xmlns:a16="http://schemas.microsoft.com/office/drawing/2014/main" id="{E565792B-5E5E-D04E-E777-FDACAA6D2FA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051C19D1-3316-059D-A23C-40C1A9C2A555}"/>
              </a:ext>
            </a:extLst>
          </p:cNvPr>
          <p:cNvSpPr>
            <a:spLocks noGrp="1"/>
          </p:cNvSpPr>
          <p:nvPr>
            <p:ph type="sldNum" sz="quarter" idx="5"/>
          </p:nvPr>
        </p:nvSpPr>
        <p:spPr/>
        <p:txBody>
          <a:bodyPr/>
          <a:lstStyle/>
          <a:p>
            <a:fld id="{45C7E773-0EF6-4882-89A3-001F9C127427}" type="slidenum">
              <a:rPr lang="en-GB" smtClean="0"/>
              <a:t>9</a:t>
            </a:fld>
            <a:endParaRPr lang="en-GB"/>
          </a:p>
        </p:txBody>
      </p:sp>
    </p:spTree>
    <p:extLst>
      <p:ext uri="{BB962C8B-B14F-4D97-AF65-F5344CB8AC3E}">
        <p14:creationId xmlns:p14="http://schemas.microsoft.com/office/powerpoint/2010/main" val="3102437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58DEF4E-B6FC-4A58-B62B-9449A49DCD7D}" type="datetimeFigureOut">
              <a:rPr lang="en-US"/>
              <a:pPr>
                <a:defRPr/>
              </a:pPr>
              <a:t>3/3/2026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F30B7A8-BE39-45FC-BCE4-8C20FC502D7C}" type="slidenum">
              <a:rPr lang="en-US" altLang="en-US"/>
              <a:pPr>
                <a:defRPr/>
              </a:pPr>
              <a:t>‹#›</a:t>
            </a:fld>
            <a:endParaRPr lang="en-US" altLang="en-US"/>
          </a:p>
        </p:txBody>
      </p:sp>
    </p:spTree>
    <p:extLst>
      <p:ext uri="{BB962C8B-B14F-4D97-AF65-F5344CB8AC3E}">
        <p14:creationId xmlns:p14="http://schemas.microsoft.com/office/powerpoint/2010/main" val="1041532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347B4610-AE0B-4750-8B53-5669D72F6AF6}" type="datetimeFigureOut">
              <a:rPr lang="en-US"/>
              <a:pPr>
                <a:defRPr/>
              </a:pPr>
              <a:t>3/3/2026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FCB1F92-DE52-47DE-87C3-A3EBB9C22D48}" type="slidenum">
              <a:rPr lang="en-US" altLang="en-US"/>
              <a:pPr>
                <a:defRPr/>
              </a:pPr>
              <a:t>‹#›</a:t>
            </a:fld>
            <a:endParaRPr lang="en-US" altLang="en-US"/>
          </a:p>
        </p:txBody>
      </p:sp>
    </p:spTree>
    <p:extLst>
      <p:ext uri="{BB962C8B-B14F-4D97-AF65-F5344CB8AC3E}">
        <p14:creationId xmlns:p14="http://schemas.microsoft.com/office/powerpoint/2010/main" val="1756613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C4B39F46-D062-4153-AEAC-756A8C856151}" type="datetimeFigureOut">
              <a:rPr lang="en-US"/>
              <a:pPr>
                <a:defRPr/>
              </a:pPr>
              <a:t>3/3/2026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54BAF46-609B-433E-91DE-D3411A42D12A}" type="slidenum">
              <a:rPr lang="en-US" altLang="en-US"/>
              <a:pPr>
                <a:defRPr/>
              </a:pPr>
              <a:t>‹#›</a:t>
            </a:fld>
            <a:endParaRPr lang="en-US" altLang="en-US"/>
          </a:p>
        </p:txBody>
      </p:sp>
    </p:spTree>
    <p:extLst>
      <p:ext uri="{BB962C8B-B14F-4D97-AF65-F5344CB8AC3E}">
        <p14:creationId xmlns:p14="http://schemas.microsoft.com/office/powerpoint/2010/main" val="30955377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ver Slide_green_opt2">
    <p:spTree>
      <p:nvGrpSpPr>
        <p:cNvPr id="1" name=""/>
        <p:cNvGrpSpPr/>
        <p:nvPr/>
      </p:nvGrpSpPr>
      <p:grpSpPr>
        <a:xfrm>
          <a:off x="0" y="0"/>
          <a:ext cx="0" cy="0"/>
          <a:chOff x="0" y="0"/>
          <a:chExt cx="0" cy="0"/>
        </a:xfrm>
      </p:grpSpPr>
      <p:sp>
        <p:nvSpPr>
          <p:cNvPr id="8" name="object 3">
            <a:extLst>
              <a:ext uri="{FF2B5EF4-FFF2-40B4-BE49-F238E27FC236}">
                <a16:creationId xmlns:a16="http://schemas.microsoft.com/office/drawing/2014/main" id="{73FC7192-5640-E4D1-6D94-EF9E536C58AD}"/>
              </a:ext>
            </a:extLst>
          </p:cNvPr>
          <p:cNvSpPr/>
          <p:nvPr userDrawn="1"/>
        </p:nvSpPr>
        <p:spPr>
          <a:xfrm>
            <a:off x="2" y="0"/>
            <a:ext cx="9143999" cy="6858000"/>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003C3B"/>
          </a:solidFill>
        </p:spPr>
        <p:txBody>
          <a:bodyPr wrap="square" lIns="0" tIns="0" rIns="0" bIns="0" rtlCol="0"/>
          <a:lstStyle/>
          <a:p>
            <a:endParaRPr sz="1350"/>
          </a:p>
        </p:txBody>
      </p:sp>
      <p:pic>
        <p:nvPicPr>
          <p:cNvPr id="3" name="Picture 2" descr="Logo&#10;&#10;Description automatically generated">
            <a:extLst>
              <a:ext uri="{FF2B5EF4-FFF2-40B4-BE49-F238E27FC236}">
                <a16:creationId xmlns:a16="http://schemas.microsoft.com/office/drawing/2014/main" id="{8D4224B5-A0CB-32E5-E19F-DD77DD82010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05322" y="136617"/>
            <a:ext cx="1642925" cy="1441723"/>
          </a:xfrm>
          <a:prstGeom prst="rect">
            <a:avLst/>
          </a:prstGeom>
        </p:spPr>
      </p:pic>
      <p:sp>
        <p:nvSpPr>
          <p:cNvPr id="7" name="Subtitle 2">
            <a:extLst>
              <a:ext uri="{FF2B5EF4-FFF2-40B4-BE49-F238E27FC236}">
                <a16:creationId xmlns:a16="http://schemas.microsoft.com/office/drawing/2014/main" id="{A30411B7-870E-526A-63C0-7491D2653195}"/>
              </a:ext>
            </a:extLst>
          </p:cNvPr>
          <p:cNvSpPr>
            <a:spLocks noGrp="1"/>
          </p:cNvSpPr>
          <p:nvPr>
            <p:ph type="subTitle" idx="1"/>
          </p:nvPr>
        </p:nvSpPr>
        <p:spPr>
          <a:xfrm>
            <a:off x="389159" y="4957302"/>
            <a:ext cx="3953581" cy="567655"/>
          </a:xfrm>
          <a:prstGeom prst="rect">
            <a:avLst/>
          </a:prstGeom>
        </p:spPr>
        <p:txBody>
          <a:bodyPr/>
          <a:lstStyle>
            <a:lvl1pPr marL="0" indent="0" algn="l">
              <a:buNone/>
              <a:defRPr sz="1455">
                <a:solidFill>
                  <a:schemeClr val="bg1"/>
                </a:solidFill>
                <a:latin typeface="Outfit" pitchFamily="2" charset="0"/>
              </a:defRPr>
            </a:lvl1pPr>
            <a:lvl2pPr marL="207930" indent="0" algn="ctr">
              <a:buNone/>
              <a:defRPr sz="910"/>
            </a:lvl2pPr>
            <a:lvl3pPr marL="415859" indent="0" algn="ctr">
              <a:buNone/>
              <a:defRPr sz="819"/>
            </a:lvl3pPr>
            <a:lvl4pPr marL="623789" indent="0" algn="ctr">
              <a:buNone/>
              <a:defRPr sz="728"/>
            </a:lvl4pPr>
            <a:lvl5pPr marL="831717" indent="0" algn="ctr">
              <a:buNone/>
              <a:defRPr sz="728"/>
            </a:lvl5pPr>
            <a:lvl6pPr marL="1039647" indent="0" algn="ctr">
              <a:buNone/>
              <a:defRPr sz="728"/>
            </a:lvl6pPr>
            <a:lvl7pPr marL="1247576" indent="0" algn="ctr">
              <a:buNone/>
              <a:defRPr sz="728"/>
            </a:lvl7pPr>
            <a:lvl8pPr marL="1455506" indent="0" algn="ctr">
              <a:buNone/>
              <a:defRPr sz="728"/>
            </a:lvl8pPr>
            <a:lvl9pPr marL="1663435" indent="0" algn="ctr">
              <a:buNone/>
              <a:defRPr sz="728"/>
            </a:lvl9pPr>
          </a:lstStyle>
          <a:p>
            <a:r>
              <a:rPr lang="en-GB"/>
              <a:t>Click to edit Master subtitle style</a:t>
            </a:r>
            <a:endParaRPr lang="en-US"/>
          </a:p>
        </p:txBody>
      </p:sp>
      <p:pic>
        <p:nvPicPr>
          <p:cNvPr id="11" name="Picture 10" descr="Icon&#10;&#10;Description automatically generated">
            <a:extLst>
              <a:ext uri="{FF2B5EF4-FFF2-40B4-BE49-F238E27FC236}">
                <a16:creationId xmlns:a16="http://schemas.microsoft.com/office/drawing/2014/main" id="{55362597-C858-FCD7-A727-9D8CE81A8D40}"/>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4745955" y="2"/>
            <a:ext cx="4398046" cy="6857519"/>
          </a:xfrm>
          <a:prstGeom prst="rect">
            <a:avLst/>
          </a:prstGeom>
        </p:spPr>
      </p:pic>
      <p:sp>
        <p:nvSpPr>
          <p:cNvPr id="14" name="Title Placeholder 1">
            <a:extLst>
              <a:ext uri="{FF2B5EF4-FFF2-40B4-BE49-F238E27FC236}">
                <a16:creationId xmlns:a16="http://schemas.microsoft.com/office/drawing/2014/main" id="{3D6B1C71-2C1E-E168-354C-EF9EBB1819C2}"/>
              </a:ext>
            </a:extLst>
          </p:cNvPr>
          <p:cNvSpPr>
            <a:spLocks noGrp="1"/>
          </p:cNvSpPr>
          <p:nvPr>
            <p:ph type="title" hasCustomPrompt="1"/>
          </p:nvPr>
        </p:nvSpPr>
        <p:spPr>
          <a:xfrm>
            <a:off x="389158" y="2036695"/>
            <a:ext cx="3200295" cy="2286128"/>
          </a:xfrm>
          <a:prstGeom prst="rect">
            <a:avLst/>
          </a:prstGeom>
        </p:spPr>
        <p:txBody>
          <a:bodyPr vert="horz" lIns="91440" tIns="45720" rIns="91440" bIns="45720" rtlCol="0" anchor="t">
            <a:noAutofit/>
          </a:bodyPr>
          <a:lstStyle>
            <a:lvl1pPr>
              <a:defRPr sz="3275" b="1" i="0">
                <a:solidFill>
                  <a:schemeClr val="bg1"/>
                </a:solidFill>
                <a:latin typeface="Outfit" pitchFamily="2" charset="0"/>
              </a:defRPr>
            </a:lvl1pPr>
          </a:lstStyle>
          <a:p>
            <a:r>
              <a:rPr lang="en-GB"/>
              <a:t>Cover Slide</a:t>
            </a:r>
            <a:br>
              <a:rPr lang="en-GB"/>
            </a:br>
            <a:r>
              <a:rPr lang="en-GB"/>
              <a:t>title maximum of 4 lines </a:t>
            </a:r>
            <a:endParaRPr lang="en-US"/>
          </a:p>
        </p:txBody>
      </p:sp>
    </p:spTree>
    <p:extLst>
      <p:ext uri="{BB962C8B-B14F-4D97-AF65-F5344CB8AC3E}">
        <p14:creationId xmlns:p14="http://schemas.microsoft.com/office/powerpoint/2010/main" val="5787711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harts and Tables">
    <p:spTree>
      <p:nvGrpSpPr>
        <p:cNvPr id="1" name=""/>
        <p:cNvGrpSpPr/>
        <p:nvPr/>
      </p:nvGrpSpPr>
      <p:grpSpPr>
        <a:xfrm>
          <a:off x="0" y="0"/>
          <a:ext cx="0" cy="0"/>
          <a:chOff x="0" y="0"/>
          <a:chExt cx="0" cy="0"/>
        </a:xfrm>
      </p:grpSpPr>
      <p:sp>
        <p:nvSpPr>
          <p:cNvPr id="17" name="object 2">
            <a:extLst>
              <a:ext uri="{FF2B5EF4-FFF2-40B4-BE49-F238E27FC236}">
                <a16:creationId xmlns:a16="http://schemas.microsoft.com/office/drawing/2014/main" id="{BBBA1B77-52BC-3189-9D44-3FD2E311CDCD}"/>
              </a:ext>
            </a:extLst>
          </p:cNvPr>
          <p:cNvSpPr/>
          <p:nvPr userDrawn="1"/>
        </p:nvSpPr>
        <p:spPr>
          <a:xfrm>
            <a:off x="1" y="2"/>
            <a:ext cx="123903" cy="6857615"/>
          </a:xfrm>
          <a:custGeom>
            <a:avLst/>
            <a:gdLst/>
            <a:ahLst/>
            <a:cxnLst/>
            <a:rect l="l" t="t" r="r" b="b"/>
            <a:pathLst>
              <a:path w="272415" h="11308715">
                <a:moveTo>
                  <a:pt x="272243" y="0"/>
                </a:moveTo>
                <a:lnTo>
                  <a:pt x="0" y="0"/>
                </a:lnTo>
                <a:lnTo>
                  <a:pt x="0" y="11308556"/>
                </a:lnTo>
                <a:lnTo>
                  <a:pt x="272243" y="11308556"/>
                </a:lnTo>
                <a:lnTo>
                  <a:pt x="272243" y="0"/>
                </a:lnTo>
                <a:close/>
              </a:path>
            </a:pathLst>
          </a:custGeom>
          <a:solidFill>
            <a:srgbClr val="01DCA5"/>
          </a:solidFill>
        </p:spPr>
        <p:txBody>
          <a:bodyPr wrap="square" lIns="0" tIns="0" rIns="0" bIns="0" rtlCol="0"/>
          <a:lstStyle/>
          <a:p>
            <a:endParaRPr sz="1350">
              <a:solidFill>
                <a:srgbClr val="01DCA5"/>
              </a:solidFill>
            </a:endParaRPr>
          </a:p>
        </p:txBody>
      </p:sp>
      <p:sp>
        <p:nvSpPr>
          <p:cNvPr id="2" name="Title Placeholder 1">
            <a:extLst>
              <a:ext uri="{FF2B5EF4-FFF2-40B4-BE49-F238E27FC236}">
                <a16:creationId xmlns:a16="http://schemas.microsoft.com/office/drawing/2014/main" id="{90EB4C5A-0D4C-317E-DBE5-B8B3C14669C9}"/>
              </a:ext>
            </a:extLst>
          </p:cNvPr>
          <p:cNvSpPr>
            <a:spLocks noGrp="1"/>
          </p:cNvSpPr>
          <p:nvPr>
            <p:ph type="title" hasCustomPrompt="1"/>
          </p:nvPr>
        </p:nvSpPr>
        <p:spPr>
          <a:xfrm>
            <a:off x="390121" y="627294"/>
            <a:ext cx="6226717" cy="615900"/>
          </a:xfrm>
          <a:prstGeom prst="rect">
            <a:avLst/>
          </a:prstGeom>
        </p:spPr>
        <p:txBody>
          <a:bodyPr vert="horz" lIns="91440" tIns="45720" rIns="91440" bIns="45720" rtlCol="0" anchor="t">
            <a:noAutofit/>
          </a:bodyPr>
          <a:lstStyle>
            <a:lvl1pPr>
              <a:defRPr sz="3002" b="0" i="0">
                <a:solidFill>
                  <a:srgbClr val="003C3B"/>
                </a:solidFill>
                <a:latin typeface="Outfit" pitchFamily="2" charset="0"/>
              </a:defRPr>
            </a:lvl1pPr>
          </a:lstStyle>
          <a:p>
            <a:r>
              <a:rPr lang="en-GB"/>
              <a:t>Title</a:t>
            </a:r>
            <a:endParaRPr lang="en-US"/>
          </a:p>
        </p:txBody>
      </p:sp>
      <p:pic>
        <p:nvPicPr>
          <p:cNvPr id="4" name="Picture 3" descr="Logo&#10;&#10;Description automatically generated with medium confidence">
            <a:extLst>
              <a:ext uri="{FF2B5EF4-FFF2-40B4-BE49-F238E27FC236}">
                <a16:creationId xmlns:a16="http://schemas.microsoft.com/office/drawing/2014/main" id="{04C23F71-F8FF-7C2B-0FE1-E228C8B3C5A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799109" y="134992"/>
            <a:ext cx="1642925" cy="1441723"/>
          </a:xfrm>
          <a:prstGeom prst="rect">
            <a:avLst/>
          </a:prstGeom>
        </p:spPr>
      </p:pic>
      <p:sp>
        <p:nvSpPr>
          <p:cNvPr id="5" name="Content Placeholder 2">
            <a:extLst>
              <a:ext uri="{FF2B5EF4-FFF2-40B4-BE49-F238E27FC236}">
                <a16:creationId xmlns:a16="http://schemas.microsoft.com/office/drawing/2014/main" id="{A324C769-1998-A06D-6E9C-55F0D1FA758C}"/>
              </a:ext>
            </a:extLst>
          </p:cNvPr>
          <p:cNvSpPr>
            <a:spLocks noGrp="1"/>
          </p:cNvSpPr>
          <p:nvPr>
            <p:ph idx="1"/>
          </p:nvPr>
        </p:nvSpPr>
        <p:spPr>
          <a:xfrm>
            <a:off x="424548" y="1583360"/>
            <a:ext cx="8235197" cy="4771243"/>
          </a:xfrm>
          <a:prstGeom prst="rect">
            <a:avLst/>
          </a:prstGeom>
        </p:spPr>
        <p:txBody>
          <a:bodyPr/>
          <a:lstStyle>
            <a:lvl1pPr>
              <a:defRPr sz="1455" b="0" i="0">
                <a:solidFill>
                  <a:srgbClr val="003C3B"/>
                </a:solidFill>
                <a:latin typeface="Outfit" pitchFamily="2" charset="0"/>
                <a:ea typeface="Inter" panose="02000503000000020004" pitchFamily="2" charset="0"/>
              </a:defRPr>
            </a:lvl1pPr>
            <a:lvl2pPr>
              <a:defRPr sz="1273" b="0" i="0">
                <a:solidFill>
                  <a:srgbClr val="003C3B"/>
                </a:solidFill>
                <a:latin typeface="Outfit" pitchFamily="2" charset="0"/>
                <a:ea typeface="Inter" panose="02000503000000020004" pitchFamily="2" charset="0"/>
              </a:defRPr>
            </a:lvl2pPr>
            <a:lvl3pPr>
              <a:defRPr sz="1092" b="0" i="0">
                <a:solidFill>
                  <a:srgbClr val="003C3B"/>
                </a:solidFill>
                <a:latin typeface="Outfit" pitchFamily="2" charset="0"/>
                <a:ea typeface="Inter" panose="02000503000000020004" pitchFamily="2" charset="0"/>
              </a:defRPr>
            </a:lvl3pPr>
            <a:lvl4pPr>
              <a:defRPr sz="910" b="0" i="0">
                <a:solidFill>
                  <a:srgbClr val="003C3B"/>
                </a:solidFill>
                <a:latin typeface="Outfit" pitchFamily="2" charset="0"/>
                <a:ea typeface="Inter" panose="02000503000000020004" pitchFamily="2" charset="0"/>
              </a:defRPr>
            </a:lvl4pPr>
            <a:lvl5pPr>
              <a:defRPr sz="819" b="0" i="0">
                <a:solidFill>
                  <a:srgbClr val="003C3B"/>
                </a:solidFill>
                <a:latin typeface="Outfit" pitchFamily="2" charset="0"/>
                <a:ea typeface="Inter" panose="02000503000000020004" pitchFamily="2"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401625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132E3EF1-74A7-4FB0-B01A-7F13B648B3BD}" type="datetimeFigureOut">
              <a:rPr lang="en-US"/>
              <a:pPr>
                <a:defRPr/>
              </a:pPr>
              <a:t>3/3/2026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5D9EB9-7C98-430F-8E08-80197ECC3917}" type="slidenum">
              <a:rPr lang="en-US" altLang="en-US"/>
              <a:pPr>
                <a:defRPr/>
              </a:pPr>
              <a:t>‹#›</a:t>
            </a:fld>
            <a:endParaRPr lang="en-US" altLang="en-US"/>
          </a:p>
        </p:txBody>
      </p:sp>
    </p:spTree>
    <p:extLst>
      <p:ext uri="{BB962C8B-B14F-4D97-AF65-F5344CB8AC3E}">
        <p14:creationId xmlns:p14="http://schemas.microsoft.com/office/powerpoint/2010/main" val="895317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B4D8ED07-0F73-4DD3-80F6-6FB51720E19E}" type="datetimeFigureOut">
              <a:rPr lang="en-US"/>
              <a:pPr>
                <a:defRPr/>
              </a:pPr>
              <a:t>3/3/2026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FD4953-D1C6-4FB3-9E6A-412819FE5D5B}" type="slidenum">
              <a:rPr lang="en-US" altLang="en-US"/>
              <a:pPr>
                <a:defRPr/>
              </a:pPr>
              <a:t>‹#›</a:t>
            </a:fld>
            <a:endParaRPr lang="en-US" altLang="en-US"/>
          </a:p>
        </p:txBody>
      </p:sp>
    </p:spTree>
    <p:extLst>
      <p:ext uri="{BB962C8B-B14F-4D97-AF65-F5344CB8AC3E}">
        <p14:creationId xmlns:p14="http://schemas.microsoft.com/office/powerpoint/2010/main" val="642448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383215BE-B313-4700-8DA2-3BB1A75688AF}" type="datetimeFigureOut">
              <a:rPr lang="en-US"/>
              <a:pPr>
                <a:defRPr/>
              </a:pPr>
              <a:t>3/3/2026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B64ABF1-4905-4C71-93C8-3E5968CA01A9}" type="slidenum">
              <a:rPr lang="en-US" altLang="en-US"/>
              <a:pPr>
                <a:defRPr/>
              </a:pPr>
              <a:t>‹#›</a:t>
            </a:fld>
            <a:endParaRPr lang="en-US" altLang="en-US"/>
          </a:p>
        </p:txBody>
      </p:sp>
    </p:spTree>
    <p:extLst>
      <p:ext uri="{BB962C8B-B14F-4D97-AF65-F5344CB8AC3E}">
        <p14:creationId xmlns:p14="http://schemas.microsoft.com/office/powerpoint/2010/main" val="1130605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fld id="{B8DD451D-5BEE-4EF1-B0C3-FC79B56E1933}" type="datetimeFigureOut">
              <a:rPr lang="en-US"/>
              <a:pPr>
                <a:defRPr/>
              </a:pPr>
              <a:t>3/3/2026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0090BE5-69F2-460B-ADF1-575E2D7A20EB}" type="slidenum">
              <a:rPr lang="en-US" altLang="en-US"/>
              <a:pPr>
                <a:defRPr/>
              </a:pPr>
              <a:t>‹#›</a:t>
            </a:fld>
            <a:endParaRPr lang="en-US" altLang="en-US"/>
          </a:p>
        </p:txBody>
      </p:sp>
    </p:spTree>
    <p:extLst>
      <p:ext uri="{BB962C8B-B14F-4D97-AF65-F5344CB8AC3E}">
        <p14:creationId xmlns:p14="http://schemas.microsoft.com/office/powerpoint/2010/main" val="2566859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76C785B-D826-4E9B-9C3D-10218B942CF2}" type="datetimeFigureOut">
              <a:rPr lang="en-US"/>
              <a:pPr>
                <a:defRPr/>
              </a:pPr>
              <a:t>3/3/2026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C56A0DC-8366-4B81-9714-FEF262953B6E}" type="slidenum">
              <a:rPr lang="en-US" altLang="en-US"/>
              <a:pPr>
                <a:defRPr/>
              </a:pPr>
              <a:t>‹#›</a:t>
            </a:fld>
            <a:endParaRPr lang="en-US" altLang="en-US"/>
          </a:p>
        </p:txBody>
      </p:sp>
    </p:spTree>
    <p:extLst>
      <p:ext uri="{BB962C8B-B14F-4D97-AF65-F5344CB8AC3E}">
        <p14:creationId xmlns:p14="http://schemas.microsoft.com/office/powerpoint/2010/main" val="2375428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F8F70EF-F2CD-47CD-828D-A7DBDD697B03}" type="datetimeFigureOut">
              <a:rPr lang="en-US"/>
              <a:pPr>
                <a:defRPr/>
              </a:pPr>
              <a:t>3/3/2026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4B65095-9C5C-40F9-BD58-70357E537606}" type="slidenum">
              <a:rPr lang="en-US" altLang="en-US"/>
              <a:pPr>
                <a:defRPr/>
              </a:pPr>
              <a:t>‹#›</a:t>
            </a:fld>
            <a:endParaRPr lang="en-US" altLang="en-US"/>
          </a:p>
        </p:txBody>
      </p:sp>
    </p:spTree>
    <p:extLst>
      <p:ext uri="{BB962C8B-B14F-4D97-AF65-F5344CB8AC3E}">
        <p14:creationId xmlns:p14="http://schemas.microsoft.com/office/powerpoint/2010/main" val="1626890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AEDEF324-2C5A-4C4E-9DC6-AEC42E369EEA}" type="datetimeFigureOut">
              <a:rPr lang="en-US"/>
              <a:pPr>
                <a:defRPr/>
              </a:pPr>
              <a:t>3/3/2026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9CE3807-BBB6-4CFF-84D1-FE41FEF5C2CC}" type="slidenum">
              <a:rPr lang="en-US" altLang="en-US"/>
              <a:pPr>
                <a:defRPr/>
              </a:pPr>
              <a:t>‹#›</a:t>
            </a:fld>
            <a:endParaRPr lang="en-US" altLang="en-US"/>
          </a:p>
        </p:txBody>
      </p:sp>
    </p:spTree>
    <p:extLst>
      <p:ext uri="{BB962C8B-B14F-4D97-AF65-F5344CB8AC3E}">
        <p14:creationId xmlns:p14="http://schemas.microsoft.com/office/powerpoint/2010/main" val="2091697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60AD0B4D-E217-48FF-9DA8-E63600C88345}" type="datetimeFigureOut">
              <a:rPr lang="en-US"/>
              <a:pPr>
                <a:defRPr/>
              </a:pPr>
              <a:t>3/3/2026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02C0D36-3D4D-4047-99C5-7B0E4CE59269}" type="slidenum">
              <a:rPr lang="en-US" altLang="en-US"/>
              <a:pPr>
                <a:defRPr/>
              </a:pPr>
              <a:t>‹#›</a:t>
            </a:fld>
            <a:endParaRPr lang="en-US" altLang="en-US"/>
          </a:p>
        </p:txBody>
      </p:sp>
    </p:spTree>
    <p:extLst>
      <p:ext uri="{BB962C8B-B14F-4D97-AF65-F5344CB8AC3E}">
        <p14:creationId xmlns:p14="http://schemas.microsoft.com/office/powerpoint/2010/main" val="1345822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6F9FC"/>
            </a:gs>
            <a:gs pos="74001">
              <a:srgbClr val="B0C6E1"/>
            </a:gs>
            <a:gs pos="83000">
              <a:srgbClr val="B0C6E1"/>
            </a:gs>
            <a:gs pos="100000">
              <a:srgbClr val="CAD9EB"/>
            </a:gs>
          </a:gsLst>
          <a:lin ang="5400000" scaled="1"/>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endParaRPr lang="en-US"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B0713F5-CECC-421C-B5D6-7E6720ABD0DA}" type="datetimeFigureOut">
              <a:rPr lang="en-US"/>
              <a:pPr>
                <a:defRPr/>
              </a:pPr>
              <a:t>3/3/2026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5CE1786D-8A75-47FE-9C68-DF8FB4B7464C}" type="slidenum">
              <a:rPr lang="en-US" altLang="en-US"/>
              <a:pPr>
                <a:defRPr/>
              </a:pPr>
              <a:t>‹#›</a:t>
            </a:fld>
            <a:endParaRPr lang="en-US" altLang="en-US"/>
          </a:p>
        </p:txBody>
      </p:sp>
    </p:spTree>
    <p:extLst>
      <p:ext uri="{BB962C8B-B14F-4D97-AF65-F5344CB8AC3E}">
        <p14:creationId xmlns:p14="http://schemas.microsoft.com/office/powerpoint/2010/main" val="40692936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96" r:id="rId12"/>
    <p:sldLayoutId id="2147483697" r:id="rId13"/>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hyperlink" Target="https://www.exeter.ac.uk/study/future-skills-pathways/languages/"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hyperlink" Target="https://www.exeter.ac.uk/study/future-skills-pathway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info.buildingone@exeter.ac.uk"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mailto:info.buildingone@exeter.ac.uk" TargetMode="External"/><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hyperlink" Target="https://business-school.exeter.ac.uk/study/directentry/intostudents/"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business-school.exeter.ac.uk/study/directentry/intostudents/"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hyperlink" Target="https://forms.office.com/Pages/DesignPageV2.aspx?origin=NeoPortalPage&amp;subpage=design&amp;id=d10qkZj77k6vMhM02PBKU2Fvr8kLc01EjruID2A5h01UQUZSWU1FRjYyQ0xQS0tOTVJTQThBWTMzVS4u&amp;topview=Preview"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exeter.ac.uk/students/infopoints/yourinfopointservices/oms/"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www.exeter.ac.uk/study/studyinformation/modules/info/?moduleCode=BEE2033&amp;sys=0"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D69"/>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80F60E4-EE06-5658-CBBC-F19E16D8C54B}"/>
              </a:ext>
            </a:extLst>
          </p:cNvPr>
          <p:cNvSpPr>
            <a:spLocks noGrp="1"/>
          </p:cNvSpPr>
          <p:nvPr>
            <p:ph type="title"/>
          </p:nvPr>
        </p:nvSpPr>
        <p:spPr>
          <a:xfrm>
            <a:off x="476321" y="1464295"/>
            <a:ext cx="4124863" cy="2182365"/>
          </a:xfrm>
        </p:spPr>
        <p:txBody>
          <a:bodyPr/>
          <a:lstStyle/>
          <a:p>
            <a:pPr algn="l"/>
            <a:r>
              <a:rPr lang="en-GB" sz="3300" dirty="0">
                <a:latin typeface="Arial"/>
                <a:cs typeface="Arial"/>
              </a:rPr>
              <a:t>Introduction to University of Exeter Business School Programmes </a:t>
            </a:r>
            <a:br>
              <a:rPr lang="en-GB" sz="3300" dirty="0">
                <a:latin typeface="Arial" panose="020B0604020202020204" pitchFamily="34" charset="0"/>
              </a:rPr>
            </a:br>
            <a:endParaRPr lang="en-US" sz="3250" dirty="0"/>
          </a:p>
        </p:txBody>
      </p:sp>
      <p:sp>
        <p:nvSpPr>
          <p:cNvPr id="4" name="Rectangle 3">
            <a:extLst>
              <a:ext uri="{FF2B5EF4-FFF2-40B4-BE49-F238E27FC236}">
                <a16:creationId xmlns:a16="http://schemas.microsoft.com/office/drawing/2014/main" id="{4015DA4C-F3C7-FD43-EB7F-4CF66D3A9AEB}"/>
              </a:ext>
            </a:extLst>
          </p:cNvPr>
          <p:cNvSpPr/>
          <p:nvPr/>
        </p:nvSpPr>
        <p:spPr>
          <a:xfrm>
            <a:off x="1689085" y="5759475"/>
            <a:ext cx="2265771" cy="862815"/>
          </a:xfrm>
          <a:prstGeom prst="rect">
            <a:avLst/>
          </a:prstGeom>
          <a:solidFill>
            <a:srgbClr val="003C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pic>
        <p:nvPicPr>
          <p:cNvPr id="5" name="Picture 4">
            <a:extLst>
              <a:ext uri="{FF2B5EF4-FFF2-40B4-BE49-F238E27FC236}">
                <a16:creationId xmlns:a16="http://schemas.microsoft.com/office/drawing/2014/main" id="{588F9D44-D606-726B-962A-99D988809C4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2324" y="5147460"/>
            <a:ext cx="744728" cy="251347"/>
          </a:xfrm>
          <a:prstGeom prst="rect">
            <a:avLst/>
          </a:prstGeom>
        </p:spPr>
      </p:pic>
      <p:pic>
        <p:nvPicPr>
          <p:cNvPr id="8" name="Picture 7">
            <a:extLst>
              <a:ext uri="{FF2B5EF4-FFF2-40B4-BE49-F238E27FC236}">
                <a16:creationId xmlns:a16="http://schemas.microsoft.com/office/drawing/2014/main" id="{45E96688-76DB-90F0-8386-3023D552182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13247" y="5113334"/>
            <a:ext cx="744439" cy="337975"/>
          </a:xfrm>
          <a:prstGeom prst="rect">
            <a:avLst/>
          </a:prstGeom>
        </p:spPr>
      </p:pic>
      <p:pic>
        <p:nvPicPr>
          <p:cNvPr id="9" name="Picture 8">
            <a:extLst>
              <a:ext uri="{FF2B5EF4-FFF2-40B4-BE49-F238E27FC236}">
                <a16:creationId xmlns:a16="http://schemas.microsoft.com/office/drawing/2014/main" id="{77B1C70F-9052-B255-A7F9-572B3A359405}"/>
              </a:ext>
            </a:extLst>
          </p:cNvPr>
          <p:cNvPicPr>
            <a:picLocks noChangeAspect="1"/>
          </p:cNvPicPr>
          <p:nvPr/>
        </p:nvPicPr>
        <p:blipFill>
          <a:blip r:embed="rId5" cstate="print">
            <a:extLst>
              <a:ext uri="{BEBA8EAE-BF5A-486C-A8C5-ECC9F3942E4B}">
                <a14:imgProps xmlns:a14="http://schemas.microsoft.com/office/drawing/2010/main">
                  <a14:imgLayer r:embed="rId6">
                    <a14:imgEffect>
                      <a14:saturation sat="0"/>
                    </a14:imgEffect>
                  </a14:imgLayer>
                </a14:imgProps>
              </a:ext>
              <a:ext uri="{28A0092B-C50C-407E-A947-70E740481C1C}">
                <a14:useLocalDpi xmlns:a14="http://schemas.microsoft.com/office/drawing/2010/main" val="0"/>
              </a:ext>
            </a:extLst>
          </a:blip>
          <a:srcRect/>
          <a:stretch/>
        </p:blipFill>
        <p:spPr>
          <a:xfrm>
            <a:off x="3191114" y="5178670"/>
            <a:ext cx="1062693" cy="240919"/>
          </a:xfrm>
          <a:prstGeom prst="rect">
            <a:avLst/>
          </a:prstGeom>
        </p:spPr>
      </p:pic>
      <p:pic>
        <p:nvPicPr>
          <p:cNvPr id="10" name="Picture 9" descr="Logo&#10;&#10;Description automatically generated">
            <a:extLst>
              <a:ext uri="{FF2B5EF4-FFF2-40B4-BE49-F238E27FC236}">
                <a16:creationId xmlns:a16="http://schemas.microsoft.com/office/drawing/2014/main" id="{6A4F98BE-7AFC-1534-ECD1-719E0A29CAB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19948" y="4972479"/>
            <a:ext cx="744439" cy="537367"/>
          </a:xfrm>
          <a:prstGeom prst="rect">
            <a:avLst/>
          </a:prstGeom>
        </p:spPr>
      </p:pic>
      <p:pic>
        <p:nvPicPr>
          <p:cNvPr id="2" name="Picture 3">
            <a:extLst>
              <a:ext uri="{FF2B5EF4-FFF2-40B4-BE49-F238E27FC236}">
                <a16:creationId xmlns:a16="http://schemas.microsoft.com/office/drawing/2014/main" id="{0C92D732-80AB-1C0B-1AF3-1943DACB93FC}"/>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84179" y="2011379"/>
            <a:ext cx="2897979" cy="2178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9454638"/>
      </p:ext>
    </p:extLst>
  </p:cSld>
  <p:clrMapOvr>
    <a:masterClrMapping/>
  </p:clrMapOvr>
  <mc:AlternateContent xmlns:mc="http://schemas.openxmlformats.org/markup-compatibility/2006" xmlns:p14="http://schemas.microsoft.com/office/powerpoint/2010/main">
    <mc:Choice Requires="p14">
      <p:transition p14:dur="15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3C3B"/>
        </a:solidFill>
        <a:effectLst/>
      </p:bgPr>
    </p:bg>
    <p:spTree>
      <p:nvGrpSpPr>
        <p:cNvPr id="1" name="">
          <a:extLst>
            <a:ext uri="{FF2B5EF4-FFF2-40B4-BE49-F238E27FC236}">
              <a16:creationId xmlns:a16="http://schemas.microsoft.com/office/drawing/2014/main" id="{44D015D5-C1FF-8B7A-D900-DEED945DDC2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227997-D55C-7F26-8A86-CBA7EAA36AB5}"/>
              </a:ext>
            </a:extLst>
          </p:cNvPr>
          <p:cNvSpPr>
            <a:spLocks noGrp="1"/>
          </p:cNvSpPr>
          <p:nvPr>
            <p:ph idx="1"/>
          </p:nvPr>
        </p:nvSpPr>
        <p:spPr>
          <a:xfrm>
            <a:off x="369651" y="1428981"/>
            <a:ext cx="8235197" cy="4771243"/>
          </a:xfrm>
        </p:spPr>
        <p:txBody>
          <a:bodyPr/>
          <a:lstStyle/>
          <a:p>
            <a:pPr marL="285750" indent="-285750">
              <a:buFont typeface="Arial"/>
              <a:buChar char="•"/>
            </a:pPr>
            <a:endParaRPr lang="en-GB" sz="1800" b="1" dirty="0">
              <a:solidFill>
                <a:srgbClr val="FFC000"/>
              </a:solidFill>
              <a:latin typeface="Calibri"/>
              <a:ea typeface="Calibri"/>
              <a:cs typeface="Calibri"/>
            </a:endParaRPr>
          </a:p>
          <a:p>
            <a:pPr marL="285750" indent="-285750">
              <a:buFont typeface="Arial"/>
              <a:buChar char="•"/>
            </a:pPr>
            <a:r>
              <a:rPr lang="en-GB" sz="1800" b="1" dirty="0">
                <a:solidFill>
                  <a:srgbClr val="FFC000"/>
                </a:solidFill>
                <a:latin typeface="Calibri"/>
                <a:ea typeface="Calibri"/>
                <a:cs typeface="Calibri"/>
              </a:rPr>
              <a:t>Modularity:</a:t>
            </a:r>
            <a:r>
              <a:rPr lang="en-GB" sz="1800" dirty="0">
                <a:solidFill>
                  <a:schemeClr val="tx1"/>
                </a:solidFill>
                <a:latin typeface="Calibri"/>
                <a:ea typeface="Calibri"/>
                <a:cs typeface="Calibri"/>
              </a:rPr>
              <a:t> You may take up to 30 credits each year outside of the Business School. If you are interested in taking a module from outside your course or programme of study, you should first discuss this with the College who runs the module. </a:t>
            </a:r>
            <a:endParaRPr lang="en-US" dirty="0">
              <a:solidFill>
                <a:schemeClr val="tx1"/>
              </a:solidFill>
            </a:endParaRPr>
          </a:p>
          <a:p>
            <a:pPr marL="285750" indent="-285750">
              <a:buFont typeface="Arial"/>
              <a:buChar char="•"/>
            </a:pPr>
            <a:endParaRPr lang="en-GB" sz="1800" dirty="0">
              <a:solidFill>
                <a:schemeClr val="tx1"/>
              </a:solidFill>
              <a:latin typeface="Calibri"/>
              <a:ea typeface="Calibri"/>
              <a:cs typeface="Calibri"/>
            </a:endParaRPr>
          </a:p>
          <a:p>
            <a:pPr marL="285750" indent="-285750">
              <a:buFont typeface="Arial"/>
              <a:buChar char="•"/>
            </a:pPr>
            <a:r>
              <a:rPr lang="en-GB" sz="1800" b="1" dirty="0">
                <a:solidFill>
                  <a:srgbClr val="FFC000"/>
                </a:solidFill>
                <a:latin typeface="Calibri"/>
                <a:ea typeface="Calibri"/>
                <a:cs typeface="Calibri"/>
              </a:rPr>
              <a:t>Proficiencies in a language:</a:t>
            </a:r>
            <a:r>
              <a:rPr lang="en-GB" sz="1800" dirty="0">
                <a:solidFill>
                  <a:schemeClr val="tx1"/>
                </a:solidFill>
                <a:latin typeface="Calibri"/>
                <a:ea typeface="Calibri"/>
                <a:cs typeface="Calibri"/>
              </a:rPr>
              <a:t> You might wish to study a new language as part of your course here. If you pass 60 credits of language modules (from one of the proficiency options) you will be entitled to add the words 'with proficiency in' to your degree title when you graduate. Details here:</a:t>
            </a:r>
            <a:r>
              <a:rPr lang="en-GB" sz="1600" dirty="0">
                <a:solidFill>
                  <a:schemeClr val="tx1"/>
                </a:solidFill>
                <a:latin typeface="Calibri"/>
                <a:ea typeface="Calibri"/>
                <a:cs typeface="Calibri"/>
              </a:rPr>
              <a:t> </a:t>
            </a:r>
            <a:r>
              <a:rPr lang="en-GB" sz="1600" dirty="0">
                <a:solidFill>
                  <a:srgbClr val="0070C0"/>
                </a:solidFill>
                <a:highlight>
                  <a:srgbClr val="01DCA5"/>
                </a:highlight>
                <a:latin typeface="Outfit"/>
                <a:ea typeface="Calibri"/>
                <a:cs typeface="Calibri"/>
                <a:hlinkClick r:id="rId3">
                  <a:extLst>
                    <a:ext uri="{A12FA001-AC4F-418D-AE19-62706E023703}">
                      <ahyp:hlinkClr xmlns:ahyp="http://schemas.microsoft.com/office/drawing/2018/hyperlinkcolor" val="tx"/>
                    </a:ext>
                  </a:extLst>
                </a:hlinkClick>
              </a:rPr>
              <a:t>Languages | Minors: Future Skills Pathways | University of Exeter</a:t>
            </a:r>
          </a:p>
          <a:p>
            <a:pPr marL="285750" indent="-285750">
              <a:buFont typeface="Arial"/>
              <a:buChar char="•"/>
            </a:pPr>
            <a:endParaRPr lang="en-GB" sz="1800" dirty="0">
              <a:solidFill>
                <a:schemeClr val="tx1"/>
              </a:solidFill>
              <a:latin typeface="Calibri"/>
              <a:ea typeface="Calibri"/>
              <a:cs typeface="Calibri"/>
            </a:endParaRPr>
          </a:p>
          <a:p>
            <a:pPr marL="285750" indent="-285750">
              <a:buFont typeface="Arial"/>
              <a:buChar char="•"/>
            </a:pPr>
            <a:r>
              <a:rPr lang="en-GB" sz="1800" b="1" dirty="0">
                <a:solidFill>
                  <a:srgbClr val="FFC000"/>
                </a:solidFill>
                <a:latin typeface="Calibri"/>
                <a:ea typeface="Calibri"/>
                <a:cs typeface="Calibri"/>
              </a:rPr>
              <a:t>Minors:</a:t>
            </a:r>
            <a:r>
              <a:rPr lang="en-GB" sz="1800" dirty="0">
                <a:solidFill>
                  <a:schemeClr val="tx1"/>
                </a:solidFill>
                <a:latin typeface="Calibri"/>
                <a:ea typeface="Calibri"/>
                <a:cs typeface="Calibri"/>
              </a:rPr>
              <a:t> You might be interested in studying a minor subject. This involves taking 30 credits in year 2 and 30 credits in year 3 from a minor subject. The minors available are detailed here: </a:t>
            </a:r>
            <a:r>
              <a:rPr lang="en-GB" sz="1600" dirty="0">
                <a:solidFill>
                  <a:srgbClr val="0070C0"/>
                </a:solidFill>
                <a:highlight>
                  <a:srgbClr val="01DCA5"/>
                </a:highlight>
                <a:latin typeface="Outfit"/>
                <a:ea typeface="Calibri"/>
                <a:cs typeface="Calibri"/>
                <a:hlinkClick r:id="rId4">
                  <a:extLst>
                    <a:ext uri="{A12FA001-AC4F-418D-AE19-62706E023703}">
                      <ahyp:hlinkClr xmlns:ahyp="http://schemas.microsoft.com/office/drawing/2018/hyperlinkcolor" val="tx"/>
                    </a:ext>
                  </a:extLst>
                </a:hlinkClick>
              </a:rPr>
              <a:t>Minors: Future Skills Pathways | University of Exeter</a:t>
            </a:r>
            <a:endParaRPr lang="en-GB" sz="1600" dirty="0">
              <a:solidFill>
                <a:srgbClr val="0070C0"/>
              </a:solidFill>
              <a:highlight>
                <a:srgbClr val="01DCA5"/>
              </a:highlight>
              <a:latin typeface="Calibri"/>
              <a:ea typeface="Calibri"/>
              <a:cs typeface="Calibri"/>
            </a:endParaRPr>
          </a:p>
          <a:p>
            <a:pPr marL="0" indent="0">
              <a:buNone/>
            </a:pPr>
            <a:endParaRPr lang="en-GB" sz="1450" dirty="0">
              <a:solidFill>
                <a:schemeClr val="tx1"/>
              </a:solidFill>
            </a:endParaRPr>
          </a:p>
          <a:p>
            <a:pPr marL="0" indent="0">
              <a:buNone/>
            </a:pPr>
            <a:endParaRPr lang="en-GB" dirty="0">
              <a:solidFill>
                <a:schemeClr val="tx1"/>
              </a:solidFill>
            </a:endParaRPr>
          </a:p>
        </p:txBody>
      </p:sp>
      <p:sp>
        <p:nvSpPr>
          <p:cNvPr id="4" name="TextBox 3">
            <a:extLst>
              <a:ext uri="{FF2B5EF4-FFF2-40B4-BE49-F238E27FC236}">
                <a16:creationId xmlns:a16="http://schemas.microsoft.com/office/drawing/2014/main" id="{0479ABA1-6F70-85F3-81DB-94F3436D8374}"/>
              </a:ext>
            </a:extLst>
          </p:cNvPr>
          <p:cNvSpPr txBox="1"/>
          <p:nvPr/>
        </p:nvSpPr>
        <p:spPr>
          <a:xfrm>
            <a:off x="658012" y="525383"/>
            <a:ext cx="5554493"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a:latin typeface="Calibri"/>
                <a:ea typeface="Calibri"/>
                <a:cs typeface="Calibri"/>
              </a:rPr>
              <a:t>Things to think about when choosing..</a:t>
            </a:r>
            <a:endParaRPr lang="en-GB" dirty="0">
              <a:latin typeface="Calibri"/>
            </a:endParaRPr>
          </a:p>
        </p:txBody>
      </p:sp>
    </p:spTree>
    <p:extLst>
      <p:ext uri="{BB962C8B-B14F-4D97-AF65-F5344CB8AC3E}">
        <p14:creationId xmlns:p14="http://schemas.microsoft.com/office/powerpoint/2010/main" val="1078793834"/>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3C3B"/>
        </a:solidFill>
        <a:effectLst/>
      </p:bgPr>
    </p:bg>
    <p:spTree>
      <p:nvGrpSpPr>
        <p:cNvPr id="1" name="">
          <a:extLst>
            <a:ext uri="{FF2B5EF4-FFF2-40B4-BE49-F238E27FC236}">
              <a16:creationId xmlns:a16="http://schemas.microsoft.com/office/drawing/2014/main" id="{415E6CB1-FB0C-2C7F-7421-5B1C945FF4EF}"/>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D5FAEADD-B3B3-D6FA-D550-3B0EFDC80142}"/>
              </a:ext>
            </a:extLst>
          </p:cNvPr>
          <p:cNvSpPr txBox="1"/>
          <p:nvPr/>
        </p:nvSpPr>
        <p:spPr>
          <a:xfrm>
            <a:off x="661481" y="564205"/>
            <a:ext cx="5554493"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400" b="1">
                <a:latin typeface="Calibri"/>
                <a:ea typeface="Calibri"/>
                <a:cs typeface="Calibri"/>
              </a:rPr>
              <a:t>Help &amp; support</a:t>
            </a:r>
            <a:endParaRPr lang="en-GB" sz="4400" dirty="0">
              <a:latin typeface="Calibri"/>
            </a:endParaRPr>
          </a:p>
        </p:txBody>
      </p:sp>
      <p:sp>
        <p:nvSpPr>
          <p:cNvPr id="2" name="Content Placeholder 1">
            <a:extLst>
              <a:ext uri="{FF2B5EF4-FFF2-40B4-BE49-F238E27FC236}">
                <a16:creationId xmlns:a16="http://schemas.microsoft.com/office/drawing/2014/main" id="{ED335697-0D03-BF1C-9374-AC3B0BA7F6B4}"/>
              </a:ext>
            </a:extLst>
          </p:cNvPr>
          <p:cNvSpPr>
            <a:spLocks noGrp="1"/>
          </p:cNvSpPr>
          <p:nvPr>
            <p:ph idx="1"/>
          </p:nvPr>
        </p:nvSpPr>
        <p:spPr/>
        <p:txBody>
          <a:bodyPr/>
          <a:lstStyle/>
          <a:p>
            <a:pPr marL="0" indent="0">
              <a:buNone/>
            </a:pPr>
            <a:r>
              <a:rPr lang="en-GB" sz="2000" dirty="0">
                <a:solidFill>
                  <a:srgbClr val="FFC000"/>
                </a:solidFill>
                <a:latin typeface="Calibri"/>
                <a:cs typeface="Calibri"/>
              </a:rPr>
              <a:t>Please check your current programme carefully to see if you are an </a:t>
            </a:r>
            <a:r>
              <a:rPr lang="en-GB" sz="2000">
                <a:solidFill>
                  <a:srgbClr val="FFC000"/>
                </a:solidFill>
                <a:latin typeface="Calibri"/>
                <a:cs typeface="Calibri"/>
              </a:rPr>
              <a:t>integrated</a:t>
            </a:r>
            <a:r>
              <a:rPr lang="en-GB" sz="2000" dirty="0">
                <a:solidFill>
                  <a:srgbClr val="FFC000"/>
                </a:solidFill>
                <a:latin typeface="Calibri"/>
                <a:cs typeface="Calibri"/>
              </a:rPr>
              <a:t> student or an INTO progressing student to figure out which module selection form you need to complete. </a:t>
            </a:r>
            <a:endParaRPr lang="en-US" sz="2000" dirty="0">
              <a:solidFill>
                <a:srgbClr val="FFC000"/>
              </a:solidFill>
              <a:latin typeface="Calibri"/>
              <a:cs typeface="Calibri"/>
            </a:endParaRPr>
          </a:p>
          <a:p>
            <a:pPr marL="0" indent="0">
              <a:buNone/>
            </a:pPr>
            <a:endParaRPr lang="en-GB" sz="2000" dirty="0">
              <a:solidFill>
                <a:schemeClr val="tx1"/>
              </a:solidFill>
              <a:latin typeface="Calibri"/>
              <a:cs typeface="Calibri"/>
            </a:endParaRPr>
          </a:p>
          <a:p>
            <a:pPr marL="0" indent="0">
              <a:buNone/>
            </a:pPr>
            <a:r>
              <a:rPr lang="en-GB" sz="2000" dirty="0">
                <a:solidFill>
                  <a:schemeClr val="tx1"/>
                </a:solidFill>
                <a:latin typeface="+mn-lt"/>
              </a:rPr>
              <a:t>If you would like some advice or support around modules and or module selection we are here to help. </a:t>
            </a:r>
            <a:endParaRPr lang="en-GB" sz="2000" dirty="0">
              <a:solidFill>
                <a:schemeClr val="tx1"/>
              </a:solidFill>
              <a:latin typeface="Calibri"/>
              <a:cs typeface="Calibri"/>
            </a:endParaRPr>
          </a:p>
          <a:p>
            <a:pPr marL="0" indent="0">
              <a:buNone/>
            </a:pPr>
            <a:endParaRPr lang="en-GB" sz="2000" dirty="0">
              <a:solidFill>
                <a:schemeClr val="tx1"/>
              </a:solidFill>
              <a:latin typeface="+mn-lt"/>
              <a:cs typeface="Calibri"/>
            </a:endParaRPr>
          </a:p>
          <a:p>
            <a:pPr marL="0" indent="0">
              <a:lnSpc>
                <a:spcPct val="110000"/>
              </a:lnSpc>
              <a:spcBef>
                <a:spcPct val="0"/>
              </a:spcBef>
              <a:buNone/>
            </a:pPr>
            <a:r>
              <a:rPr lang="en-US" sz="2000" dirty="0">
                <a:solidFill>
                  <a:schemeClr val="tx1"/>
                </a:solidFill>
                <a:latin typeface="+mn-lt"/>
                <a:ea typeface="Calibri"/>
                <a:cs typeface="Calibri"/>
              </a:rPr>
              <a:t>In Person: Monday to Friday 9.00am-5.00pm at the Building One Information Point </a:t>
            </a:r>
            <a:endParaRPr lang="en-US" sz="2000">
              <a:solidFill>
                <a:schemeClr val="tx1"/>
              </a:solidFill>
              <a:latin typeface="+mn-lt"/>
              <a:cs typeface="Calibri"/>
            </a:endParaRPr>
          </a:p>
          <a:p>
            <a:pPr marL="0" indent="0">
              <a:lnSpc>
                <a:spcPct val="110000"/>
              </a:lnSpc>
              <a:spcBef>
                <a:spcPct val="0"/>
              </a:spcBef>
              <a:buNone/>
            </a:pPr>
            <a:endParaRPr lang="en-US" sz="2000" dirty="0">
              <a:solidFill>
                <a:schemeClr val="tx1"/>
              </a:solidFill>
              <a:latin typeface="+mn-lt"/>
              <a:ea typeface="Calibri"/>
              <a:cs typeface="Calibri"/>
            </a:endParaRPr>
          </a:p>
          <a:p>
            <a:pPr marL="0" indent="0">
              <a:lnSpc>
                <a:spcPct val="110000"/>
              </a:lnSpc>
              <a:spcBef>
                <a:spcPct val="0"/>
              </a:spcBef>
              <a:buNone/>
            </a:pPr>
            <a:r>
              <a:rPr lang="en-US" sz="2000" dirty="0">
                <a:solidFill>
                  <a:schemeClr val="tx1"/>
                </a:solidFill>
                <a:latin typeface="+mn-lt"/>
                <a:ea typeface="Calibri"/>
                <a:cs typeface="Calibri"/>
              </a:rPr>
              <a:t>Email: </a:t>
            </a:r>
            <a:r>
              <a:rPr lang="en-US" sz="2000" dirty="0">
                <a:solidFill>
                  <a:schemeClr val="tx1"/>
                </a:solidFill>
                <a:latin typeface="+mn-lt"/>
                <a:ea typeface="Calibri"/>
                <a:cs typeface="Calibri"/>
                <a:hlinkClick r:id="rId3">
                  <a:extLst>
                    <a:ext uri="{A12FA001-AC4F-418D-AE19-62706E023703}">
                      <ahyp:hlinkClr xmlns:ahyp="http://schemas.microsoft.com/office/drawing/2018/hyperlinkcolor" val="tx"/>
                    </a:ext>
                  </a:extLst>
                </a:hlinkClick>
              </a:rPr>
              <a:t>info.buildingone@exeter.ac.uk</a:t>
            </a:r>
            <a:endParaRPr lang="en-GB" sz="2000">
              <a:solidFill>
                <a:schemeClr val="tx1"/>
              </a:solidFill>
              <a:latin typeface="+mn-lt"/>
              <a:ea typeface="Calibri"/>
              <a:cs typeface="Calibri"/>
            </a:endParaRPr>
          </a:p>
          <a:p>
            <a:pPr marL="0" indent="0">
              <a:lnSpc>
                <a:spcPct val="110000"/>
              </a:lnSpc>
              <a:spcBef>
                <a:spcPct val="0"/>
              </a:spcBef>
              <a:buNone/>
            </a:pPr>
            <a:endParaRPr lang="en-US" sz="2800" dirty="0">
              <a:solidFill>
                <a:schemeClr val="tx1"/>
              </a:solidFill>
              <a:latin typeface="+mn-lt"/>
              <a:ea typeface="Calibri"/>
              <a:cs typeface="Calibri"/>
            </a:endParaRPr>
          </a:p>
          <a:p>
            <a:pPr marL="0" indent="0">
              <a:lnSpc>
                <a:spcPct val="110000"/>
              </a:lnSpc>
              <a:spcBef>
                <a:spcPct val="0"/>
              </a:spcBef>
              <a:buNone/>
            </a:pPr>
            <a:r>
              <a:rPr lang="en-US" sz="2000" dirty="0">
                <a:solidFill>
                  <a:schemeClr val="tx1"/>
                </a:solidFill>
                <a:latin typeface="+mn-lt"/>
                <a:ea typeface="Calibri"/>
                <a:cs typeface="Calibri"/>
              </a:rPr>
              <a:t>Telephone: +44 (0) 1392 722660</a:t>
            </a:r>
            <a:endParaRPr lang="en-GB" sz="2000" dirty="0">
              <a:solidFill>
                <a:schemeClr val="tx1"/>
              </a:solidFill>
              <a:latin typeface="+mn-lt"/>
            </a:endParaRPr>
          </a:p>
          <a:p>
            <a:pPr marL="0" indent="0">
              <a:buNone/>
            </a:pPr>
            <a:endParaRPr lang="en-GB" sz="3200" dirty="0">
              <a:solidFill>
                <a:schemeClr val="tx1"/>
              </a:solidFill>
              <a:latin typeface="+mn-lt"/>
            </a:endParaRPr>
          </a:p>
        </p:txBody>
      </p:sp>
    </p:spTree>
    <p:extLst>
      <p:ext uri="{BB962C8B-B14F-4D97-AF65-F5344CB8AC3E}">
        <p14:creationId xmlns:p14="http://schemas.microsoft.com/office/powerpoint/2010/main" val="733140113"/>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3C3B"/>
        </a:solidFill>
        <a:effectLst/>
      </p:bgPr>
    </p:bg>
    <p:spTree>
      <p:nvGrpSpPr>
        <p:cNvPr id="1" name="">
          <a:extLst>
            <a:ext uri="{FF2B5EF4-FFF2-40B4-BE49-F238E27FC236}">
              <a16:creationId xmlns:a16="http://schemas.microsoft.com/office/drawing/2014/main" id="{1D3A58CF-E22E-54B7-F9B4-6457C8BCB273}"/>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34C5EBD0-6C7E-7344-DA16-AFD982FEE896}"/>
              </a:ext>
            </a:extLst>
          </p:cNvPr>
          <p:cNvSpPr txBox="1"/>
          <p:nvPr/>
        </p:nvSpPr>
        <p:spPr>
          <a:xfrm>
            <a:off x="661481" y="564205"/>
            <a:ext cx="5554493"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400" b="1">
                <a:latin typeface="Calibri"/>
                <a:ea typeface="Calibri"/>
                <a:cs typeface="Calibri"/>
              </a:rPr>
              <a:t>Help &amp; support</a:t>
            </a:r>
            <a:endParaRPr lang="en-GB" sz="4400" dirty="0">
              <a:latin typeface="Calibri"/>
            </a:endParaRPr>
          </a:p>
        </p:txBody>
      </p:sp>
      <p:sp>
        <p:nvSpPr>
          <p:cNvPr id="2" name="Content Placeholder 1">
            <a:extLst>
              <a:ext uri="{FF2B5EF4-FFF2-40B4-BE49-F238E27FC236}">
                <a16:creationId xmlns:a16="http://schemas.microsoft.com/office/drawing/2014/main" id="{842A747A-D38C-FB11-6EFF-1D38278A1E68}"/>
              </a:ext>
            </a:extLst>
          </p:cNvPr>
          <p:cNvSpPr>
            <a:spLocks noGrp="1"/>
          </p:cNvSpPr>
          <p:nvPr>
            <p:ph idx="1"/>
          </p:nvPr>
        </p:nvSpPr>
        <p:spPr/>
        <p:txBody>
          <a:bodyPr/>
          <a:lstStyle/>
          <a:p>
            <a:pPr marL="0" indent="0">
              <a:buNone/>
            </a:pPr>
            <a:endParaRPr lang="en-GB" sz="2000" dirty="0">
              <a:solidFill>
                <a:schemeClr val="tx1"/>
              </a:solidFill>
              <a:latin typeface="+mn-lt"/>
              <a:cs typeface="Calibri"/>
            </a:endParaRPr>
          </a:p>
          <a:p>
            <a:pPr marL="0" indent="0">
              <a:buNone/>
            </a:pPr>
            <a:endParaRPr lang="en-GB" sz="2000" dirty="0">
              <a:solidFill>
                <a:schemeClr val="tx1"/>
              </a:solidFill>
              <a:latin typeface="+mn-lt"/>
              <a:cs typeface="Calibri"/>
            </a:endParaRPr>
          </a:p>
          <a:p>
            <a:pPr marL="0" indent="0">
              <a:buNone/>
            </a:pPr>
            <a:endParaRPr lang="en-GB" sz="2000" dirty="0">
              <a:solidFill>
                <a:schemeClr val="tx1"/>
              </a:solidFill>
              <a:latin typeface="+mn-lt"/>
              <a:cs typeface="Calibri"/>
            </a:endParaRPr>
          </a:p>
          <a:p>
            <a:pPr marL="0" indent="0">
              <a:lnSpc>
                <a:spcPct val="110000"/>
              </a:lnSpc>
              <a:spcBef>
                <a:spcPct val="0"/>
              </a:spcBef>
              <a:buNone/>
            </a:pPr>
            <a:r>
              <a:rPr lang="en-US" sz="2400" dirty="0">
                <a:solidFill>
                  <a:schemeClr val="tx1"/>
                </a:solidFill>
                <a:latin typeface="+mn-lt"/>
                <a:ea typeface="Calibri"/>
                <a:cs typeface="Calibri"/>
              </a:rPr>
              <a:t>In March we will be holding in person sessions at the Building One Information Point on Wednesdays 10.00am-12.00pm and 2:00pm – 4:00pm  </a:t>
            </a:r>
            <a:endParaRPr lang="en-US" sz="2400" dirty="0">
              <a:solidFill>
                <a:schemeClr val="tx1"/>
              </a:solidFill>
              <a:latin typeface="+mn-lt"/>
              <a:cs typeface="Calibri"/>
            </a:endParaRPr>
          </a:p>
          <a:p>
            <a:pPr marL="0" indent="0">
              <a:lnSpc>
                <a:spcPct val="110000"/>
              </a:lnSpc>
              <a:spcBef>
                <a:spcPct val="0"/>
              </a:spcBef>
              <a:buNone/>
            </a:pPr>
            <a:endParaRPr lang="en-US" sz="2000" dirty="0">
              <a:solidFill>
                <a:schemeClr val="tx1"/>
              </a:solidFill>
              <a:latin typeface="+mn-lt"/>
              <a:ea typeface="Calibri"/>
              <a:cs typeface="Calibri"/>
            </a:endParaRPr>
          </a:p>
          <a:p>
            <a:pPr marL="0" indent="0">
              <a:lnSpc>
                <a:spcPct val="110000"/>
              </a:lnSpc>
              <a:spcBef>
                <a:spcPct val="0"/>
              </a:spcBef>
              <a:buNone/>
            </a:pPr>
            <a:endParaRPr lang="en-US" sz="2000" dirty="0">
              <a:solidFill>
                <a:schemeClr val="tx1"/>
              </a:solidFill>
              <a:latin typeface="+mn-lt"/>
              <a:ea typeface="Calibri"/>
              <a:cs typeface="Calibri"/>
            </a:endParaRPr>
          </a:p>
          <a:p>
            <a:pPr marL="0" indent="0">
              <a:lnSpc>
                <a:spcPct val="110000"/>
              </a:lnSpc>
              <a:spcBef>
                <a:spcPct val="0"/>
              </a:spcBef>
              <a:buNone/>
            </a:pPr>
            <a:endParaRPr lang="en-US" sz="2000" dirty="0">
              <a:solidFill>
                <a:schemeClr val="tx1"/>
              </a:solidFill>
              <a:latin typeface="+mn-lt"/>
              <a:ea typeface="Calibri"/>
              <a:cs typeface="Calibri"/>
            </a:endParaRPr>
          </a:p>
          <a:p>
            <a:pPr marL="0" indent="0">
              <a:lnSpc>
                <a:spcPct val="110000"/>
              </a:lnSpc>
              <a:spcBef>
                <a:spcPct val="0"/>
              </a:spcBef>
              <a:buNone/>
            </a:pPr>
            <a:r>
              <a:rPr lang="en-US" sz="2000" dirty="0">
                <a:solidFill>
                  <a:schemeClr val="tx1"/>
                </a:solidFill>
                <a:latin typeface="+mn-lt"/>
                <a:ea typeface="Calibri"/>
                <a:cs typeface="Calibri"/>
              </a:rPr>
              <a:t>Email: </a:t>
            </a:r>
            <a:r>
              <a:rPr lang="en-US" sz="2000" dirty="0">
                <a:solidFill>
                  <a:schemeClr val="tx1"/>
                </a:solidFill>
                <a:latin typeface="+mn-lt"/>
                <a:ea typeface="Calibri"/>
                <a:cs typeface="Calibri"/>
                <a:hlinkClick r:id="rId3">
                  <a:extLst>
                    <a:ext uri="{A12FA001-AC4F-418D-AE19-62706E023703}">
                      <ahyp:hlinkClr xmlns:ahyp="http://schemas.microsoft.com/office/drawing/2018/hyperlinkcolor" val="tx"/>
                    </a:ext>
                  </a:extLst>
                </a:hlinkClick>
              </a:rPr>
              <a:t>info.buildingone@exeter.ac.uk</a:t>
            </a:r>
            <a:endParaRPr lang="en-GB" sz="2000" dirty="0">
              <a:solidFill>
                <a:schemeClr val="tx1"/>
              </a:solidFill>
              <a:latin typeface="+mn-lt"/>
              <a:ea typeface="Calibri"/>
              <a:cs typeface="Calibri"/>
            </a:endParaRPr>
          </a:p>
          <a:p>
            <a:pPr marL="0" indent="0">
              <a:lnSpc>
                <a:spcPct val="110000"/>
              </a:lnSpc>
              <a:spcBef>
                <a:spcPct val="0"/>
              </a:spcBef>
              <a:buNone/>
            </a:pPr>
            <a:endParaRPr lang="en-US" sz="2800" dirty="0">
              <a:solidFill>
                <a:schemeClr val="tx1"/>
              </a:solidFill>
              <a:latin typeface="+mn-lt"/>
              <a:ea typeface="Calibri"/>
              <a:cs typeface="Calibri"/>
            </a:endParaRPr>
          </a:p>
          <a:p>
            <a:pPr marL="0" indent="0">
              <a:lnSpc>
                <a:spcPct val="110000"/>
              </a:lnSpc>
              <a:spcBef>
                <a:spcPct val="0"/>
              </a:spcBef>
              <a:buNone/>
            </a:pPr>
            <a:r>
              <a:rPr lang="en-US" sz="2000" dirty="0">
                <a:solidFill>
                  <a:schemeClr val="tx1"/>
                </a:solidFill>
                <a:latin typeface="+mn-lt"/>
                <a:ea typeface="Calibri"/>
                <a:cs typeface="Calibri"/>
              </a:rPr>
              <a:t>Telephone: +44 (0) 1392 722660</a:t>
            </a:r>
            <a:endParaRPr lang="en-GB" sz="2000" dirty="0">
              <a:solidFill>
                <a:schemeClr val="tx1"/>
              </a:solidFill>
              <a:latin typeface="+mn-lt"/>
            </a:endParaRPr>
          </a:p>
          <a:p>
            <a:pPr marL="0" indent="0">
              <a:buNone/>
            </a:pPr>
            <a:endParaRPr lang="en-GB" sz="3200" dirty="0">
              <a:solidFill>
                <a:schemeClr val="tx1"/>
              </a:solidFill>
              <a:latin typeface="+mn-lt"/>
            </a:endParaRPr>
          </a:p>
        </p:txBody>
      </p:sp>
    </p:spTree>
    <p:extLst>
      <p:ext uri="{BB962C8B-B14F-4D97-AF65-F5344CB8AC3E}">
        <p14:creationId xmlns:p14="http://schemas.microsoft.com/office/powerpoint/2010/main" val="222126249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3C3B"/>
        </a:solidFill>
        <a:effectLst/>
      </p:bgPr>
    </p:bg>
    <p:spTree>
      <p:nvGrpSpPr>
        <p:cNvPr id="1" name="">
          <a:extLst>
            <a:ext uri="{FF2B5EF4-FFF2-40B4-BE49-F238E27FC236}">
              <a16:creationId xmlns:a16="http://schemas.microsoft.com/office/drawing/2014/main" id="{68169540-E05B-B7B9-DC8E-B03F8004E9F0}"/>
            </a:ext>
          </a:extLst>
        </p:cNvPr>
        <p:cNvGrpSpPr/>
        <p:nvPr/>
      </p:nvGrpSpPr>
      <p:grpSpPr>
        <a:xfrm>
          <a:off x="0" y="0"/>
          <a:ext cx="0" cy="0"/>
          <a:chOff x="0" y="0"/>
          <a:chExt cx="0" cy="0"/>
        </a:xfrm>
      </p:grpSpPr>
      <p:sp>
        <p:nvSpPr>
          <p:cNvPr id="8" name="Content Placeholder 7">
            <a:extLst>
              <a:ext uri="{FF2B5EF4-FFF2-40B4-BE49-F238E27FC236}">
                <a16:creationId xmlns:a16="http://schemas.microsoft.com/office/drawing/2014/main" id="{8815B5D6-6BB9-BC91-9860-AC4B6746B67A}"/>
              </a:ext>
            </a:extLst>
          </p:cNvPr>
          <p:cNvSpPr>
            <a:spLocks noGrp="1"/>
          </p:cNvSpPr>
          <p:nvPr>
            <p:ph idx="1"/>
          </p:nvPr>
        </p:nvSpPr>
        <p:spPr>
          <a:xfrm>
            <a:off x="658012" y="1476355"/>
            <a:ext cx="3916117" cy="4771243"/>
          </a:xfrm>
        </p:spPr>
        <p:txBody>
          <a:bodyPr/>
          <a:lstStyle/>
          <a:p>
            <a:pPr marL="0" indent="0">
              <a:lnSpc>
                <a:spcPct val="110000"/>
              </a:lnSpc>
              <a:spcBef>
                <a:spcPct val="0"/>
              </a:spcBef>
              <a:buNone/>
            </a:pPr>
            <a:endParaRPr lang="en-US" sz="1400" dirty="0">
              <a:solidFill>
                <a:schemeClr val="tx1"/>
              </a:solidFill>
              <a:latin typeface="Calibri"/>
              <a:ea typeface="Calibri"/>
              <a:cs typeface="Calibri"/>
            </a:endParaRPr>
          </a:p>
          <a:p>
            <a:endParaRPr lang="en-GB" sz="1450" dirty="0"/>
          </a:p>
        </p:txBody>
      </p:sp>
      <p:sp>
        <p:nvSpPr>
          <p:cNvPr id="9" name="TextBox 8">
            <a:extLst>
              <a:ext uri="{FF2B5EF4-FFF2-40B4-BE49-F238E27FC236}">
                <a16:creationId xmlns:a16="http://schemas.microsoft.com/office/drawing/2014/main" id="{098B5BC6-0E2B-01D0-9563-73526E262189}"/>
              </a:ext>
            </a:extLst>
          </p:cNvPr>
          <p:cNvSpPr txBox="1"/>
          <p:nvPr/>
        </p:nvSpPr>
        <p:spPr>
          <a:xfrm>
            <a:off x="661481" y="564205"/>
            <a:ext cx="555449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latin typeface="Calibri"/>
                <a:ea typeface="Calibri"/>
                <a:cs typeface="Calibri"/>
              </a:rPr>
              <a:t>Key Information:</a:t>
            </a:r>
            <a:endParaRPr lang="en-GB" dirty="0">
              <a:latin typeface="Calibri"/>
            </a:endParaRPr>
          </a:p>
        </p:txBody>
      </p:sp>
      <p:sp>
        <p:nvSpPr>
          <p:cNvPr id="3" name="TextBox 2">
            <a:extLst>
              <a:ext uri="{FF2B5EF4-FFF2-40B4-BE49-F238E27FC236}">
                <a16:creationId xmlns:a16="http://schemas.microsoft.com/office/drawing/2014/main" id="{CF25E992-78E1-962A-E98C-46AC663C65DF}"/>
              </a:ext>
            </a:extLst>
          </p:cNvPr>
          <p:cNvSpPr txBox="1"/>
          <p:nvPr/>
        </p:nvSpPr>
        <p:spPr>
          <a:xfrm>
            <a:off x="468922" y="1678974"/>
            <a:ext cx="8346831" cy="4893647"/>
          </a:xfrm>
          <a:prstGeom prst="rect">
            <a:avLst/>
          </a:prstGeom>
          <a:noFill/>
        </p:spPr>
        <p:txBody>
          <a:bodyPr wrap="square" lIns="91440" tIns="45720" rIns="91440" bIns="45720" anchor="t">
            <a:spAutoFit/>
          </a:bodyPr>
          <a:lstStyle/>
          <a:p>
            <a:r>
              <a:rPr lang="en-GB" sz="2400" dirty="0">
                <a:latin typeface="+mn-lt"/>
                <a:ea typeface="MS PGothic"/>
                <a:cs typeface="Arial"/>
              </a:rPr>
              <a:t>All our undergraduate degree programmes are made up of modules. This will be a mix of modules you have to take and some </a:t>
            </a:r>
            <a:r>
              <a:rPr lang="en-GB" sz="2400">
                <a:latin typeface="+mn-lt"/>
                <a:ea typeface="MS PGothic"/>
                <a:cs typeface="Arial"/>
              </a:rPr>
              <a:t>you choose:</a:t>
            </a:r>
            <a:endParaRPr lang="en-US"/>
          </a:p>
          <a:p>
            <a:endParaRPr lang="en-GB" sz="2400" dirty="0">
              <a:latin typeface="+mn-lt"/>
              <a:ea typeface="MS PGothic"/>
              <a:cs typeface="Arial"/>
            </a:endParaRPr>
          </a:p>
          <a:p>
            <a:r>
              <a:rPr lang="en-GB" sz="2400" b="1">
                <a:solidFill>
                  <a:srgbClr val="FFFF00"/>
                </a:solidFill>
                <a:latin typeface="+mn-lt"/>
                <a:ea typeface="Calibri"/>
                <a:cs typeface="Calibri"/>
              </a:rPr>
              <a:t>Compulsory modules</a:t>
            </a:r>
            <a:r>
              <a:rPr lang="en-GB" sz="2400">
                <a:latin typeface="+mn-lt"/>
                <a:ea typeface="Calibri"/>
                <a:cs typeface="Calibri"/>
              </a:rPr>
              <a:t> – modules you MUST take</a:t>
            </a:r>
            <a:endParaRPr lang="en-US" sz="2400">
              <a:latin typeface="+mn-lt"/>
              <a:ea typeface="Calibri"/>
              <a:cs typeface="Calibri"/>
            </a:endParaRPr>
          </a:p>
          <a:p>
            <a:endParaRPr lang="en-GB" sz="2400" dirty="0">
              <a:latin typeface="+mn-lt"/>
              <a:ea typeface="Calibri"/>
              <a:cs typeface="Calibri"/>
            </a:endParaRPr>
          </a:p>
          <a:p>
            <a:r>
              <a:rPr lang="en-GB" sz="2400" b="1">
                <a:solidFill>
                  <a:srgbClr val="FFFF00"/>
                </a:solidFill>
                <a:latin typeface="+mn-lt"/>
                <a:ea typeface="Calibri"/>
                <a:cs typeface="Calibri"/>
              </a:rPr>
              <a:t>Optional modules</a:t>
            </a:r>
            <a:r>
              <a:rPr lang="en-GB" sz="2400">
                <a:latin typeface="+mn-lt"/>
                <a:ea typeface="Calibri"/>
                <a:cs typeface="Calibri"/>
              </a:rPr>
              <a:t> – modules that you choose</a:t>
            </a:r>
            <a:endParaRPr lang="en-GB"/>
          </a:p>
          <a:p>
            <a:endParaRPr lang="en-GB" sz="2400" dirty="0">
              <a:latin typeface="+mn-lt"/>
              <a:cs typeface="Arial" panose="020B0604020202020204" pitchFamily="34" charset="0"/>
            </a:endParaRPr>
          </a:p>
          <a:p>
            <a:r>
              <a:rPr lang="en-GB" sz="2400">
                <a:latin typeface="+mn-lt"/>
                <a:ea typeface="MS PGothic"/>
                <a:cs typeface="Arial"/>
              </a:rPr>
              <a:t>15 credit modules usually run for one </a:t>
            </a:r>
            <a:r>
              <a:rPr lang="en-GB" sz="2400" dirty="0">
                <a:latin typeface="+mn-lt"/>
                <a:ea typeface="MS PGothic"/>
                <a:cs typeface="Arial"/>
              </a:rPr>
              <a:t>term. </a:t>
            </a:r>
          </a:p>
          <a:p>
            <a:r>
              <a:rPr lang="en-GB" sz="2400">
                <a:latin typeface="+mn-lt"/>
                <a:ea typeface="MS PGothic"/>
                <a:cs typeface="Arial"/>
              </a:rPr>
              <a:t>30 credit modules usually run in both </a:t>
            </a:r>
            <a:r>
              <a:rPr lang="en-GB" sz="2400" dirty="0">
                <a:latin typeface="+mn-lt"/>
                <a:ea typeface="MS PGothic"/>
                <a:cs typeface="Arial"/>
              </a:rPr>
              <a:t>Term 1 and Term 2. </a:t>
            </a:r>
          </a:p>
          <a:p>
            <a:endParaRPr lang="en-GB" sz="2400" dirty="0">
              <a:latin typeface="+mn-lt"/>
              <a:cs typeface="Arial" panose="020B0604020202020204" pitchFamily="34" charset="0"/>
            </a:endParaRPr>
          </a:p>
          <a:p>
            <a:r>
              <a:rPr lang="en-GB" sz="2400" dirty="0">
                <a:latin typeface="+mn-lt"/>
                <a:ea typeface="MS PGothic"/>
                <a:cs typeface="Arial"/>
              </a:rPr>
              <a:t>All undergraduate students must take </a:t>
            </a:r>
            <a:r>
              <a:rPr lang="en-GB" sz="2400" b="1" dirty="0">
                <a:latin typeface="+mn-lt"/>
                <a:ea typeface="MS PGothic"/>
                <a:cs typeface="Arial"/>
              </a:rPr>
              <a:t>120 credits </a:t>
            </a:r>
            <a:r>
              <a:rPr lang="en-GB" sz="2400" dirty="0">
                <a:latin typeface="+mn-lt"/>
                <a:ea typeface="MS PGothic"/>
                <a:cs typeface="Arial"/>
              </a:rPr>
              <a:t>worth of </a:t>
            </a:r>
            <a:r>
              <a:rPr lang="en-GB" sz="2400">
                <a:latin typeface="+mn-lt"/>
                <a:ea typeface="MS PGothic"/>
                <a:cs typeface="Arial"/>
              </a:rPr>
              <a:t>modules each year. </a:t>
            </a:r>
          </a:p>
        </p:txBody>
      </p:sp>
    </p:spTree>
    <p:extLst>
      <p:ext uri="{BB962C8B-B14F-4D97-AF65-F5344CB8AC3E}">
        <p14:creationId xmlns:p14="http://schemas.microsoft.com/office/powerpoint/2010/main" val="1719246166"/>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3C3B"/>
        </a:solidFill>
        <a:effectLst/>
      </p:bgPr>
    </p:bg>
    <p:spTree>
      <p:nvGrpSpPr>
        <p:cNvPr id="1" name="">
          <a:extLst>
            <a:ext uri="{FF2B5EF4-FFF2-40B4-BE49-F238E27FC236}">
              <a16:creationId xmlns:a16="http://schemas.microsoft.com/office/drawing/2014/main" id="{71BDFD5E-018D-4C2B-1EA5-2D26FBD36E77}"/>
            </a:ext>
          </a:extLst>
        </p:cNvPr>
        <p:cNvGrpSpPr/>
        <p:nvPr/>
      </p:nvGrpSpPr>
      <p:grpSpPr>
        <a:xfrm>
          <a:off x="0" y="0"/>
          <a:ext cx="0" cy="0"/>
          <a:chOff x="0" y="0"/>
          <a:chExt cx="0" cy="0"/>
        </a:xfrm>
      </p:grpSpPr>
      <p:sp>
        <p:nvSpPr>
          <p:cNvPr id="8" name="Content Placeholder 7">
            <a:extLst>
              <a:ext uri="{FF2B5EF4-FFF2-40B4-BE49-F238E27FC236}">
                <a16:creationId xmlns:a16="http://schemas.microsoft.com/office/drawing/2014/main" id="{39AFD64D-269C-DD8B-9A1C-A5F3F709276A}"/>
              </a:ext>
            </a:extLst>
          </p:cNvPr>
          <p:cNvSpPr>
            <a:spLocks noGrp="1"/>
          </p:cNvSpPr>
          <p:nvPr>
            <p:ph idx="1"/>
          </p:nvPr>
        </p:nvSpPr>
        <p:spPr>
          <a:xfrm>
            <a:off x="658012" y="1476355"/>
            <a:ext cx="3916117" cy="4771243"/>
          </a:xfrm>
        </p:spPr>
        <p:txBody>
          <a:bodyPr/>
          <a:lstStyle/>
          <a:p>
            <a:pPr marL="0" indent="0">
              <a:lnSpc>
                <a:spcPct val="110000"/>
              </a:lnSpc>
              <a:spcBef>
                <a:spcPct val="0"/>
              </a:spcBef>
              <a:buNone/>
            </a:pPr>
            <a:endParaRPr lang="en-US" sz="1400" dirty="0">
              <a:solidFill>
                <a:schemeClr val="tx1"/>
              </a:solidFill>
              <a:latin typeface="Calibri"/>
              <a:ea typeface="Calibri"/>
              <a:cs typeface="Calibri"/>
            </a:endParaRPr>
          </a:p>
          <a:p>
            <a:endParaRPr lang="en-GB" sz="1450" dirty="0"/>
          </a:p>
        </p:txBody>
      </p:sp>
      <p:sp>
        <p:nvSpPr>
          <p:cNvPr id="9" name="TextBox 8">
            <a:extLst>
              <a:ext uri="{FF2B5EF4-FFF2-40B4-BE49-F238E27FC236}">
                <a16:creationId xmlns:a16="http://schemas.microsoft.com/office/drawing/2014/main" id="{657F8315-3B74-2C5A-6A21-766DB659A616}"/>
              </a:ext>
            </a:extLst>
          </p:cNvPr>
          <p:cNvSpPr txBox="1"/>
          <p:nvPr/>
        </p:nvSpPr>
        <p:spPr>
          <a:xfrm>
            <a:off x="661481" y="564205"/>
            <a:ext cx="555449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latin typeface="Calibri"/>
                <a:ea typeface="Calibri"/>
                <a:cs typeface="Calibri"/>
              </a:rPr>
              <a:t>Programme Structures</a:t>
            </a:r>
            <a:endParaRPr lang="en-GB" dirty="0">
              <a:latin typeface="Calibri"/>
            </a:endParaRPr>
          </a:p>
        </p:txBody>
      </p:sp>
      <p:sp>
        <p:nvSpPr>
          <p:cNvPr id="3" name="TextBox 2">
            <a:extLst>
              <a:ext uri="{FF2B5EF4-FFF2-40B4-BE49-F238E27FC236}">
                <a16:creationId xmlns:a16="http://schemas.microsoft.com/office/drawing/2014/main" id="{FB90C4A4-8765-2FC1-D255-DFFA606C4B76}"/>
              </a:ext>
            </a:extLst>
          </p:cNvPr>
          <p:cNvSpPr txBox="1"/>
          <p:nvPr/>
        </p:nvSpPr>
        <p:spPr>
          <a:xfrm>
            <a:off x="585159" y="1475559"/>
            <a:ext cx="8346831" cy="5262979"/>
          </a:xfrm>
          <a:prstGeom prst="rect">
            <a:avLst/>
          </a:prstGeom>
          <a:noFill/>
        </p:spPr>
        <p:txBody>
          <a:bodyPr wrap="square" lIns="91440" tIns="45720" rIns="91440" bIns="45720" anchor="t">
            <a:spAutoFit/>
          </a:bodyPr>
          <a:lstStyle/>
          <a:p>
            <a:r>
              <a:rPr lang="en-GB" sz="2400" dirty="0">
                <a:latin typeface="+mn-lt"/>
                <a:ea typeface="MS PGothic"/>
                <a:cs typeface="Arial"/>
              </a:rPr>
              <a:t>The programme structure for your chosen course will be listed on this page: </a:t>
            </a:r>
            <a:r>
              <a:rPr lang="en-GB" sz="2400" dirty="0">
                <a:highlight>
                  <a:srgbClr val="01DCA5"/>
                </a:highlight>
                <a:latin typeface="+mn-lt"/>
                <a:ea typeface="Calibri"/>
                <a:cs typeface="Calibri"/>
                <a:hlinkClick r:id="rId3"/>
              </a:rPr>
              <a:t>INTO students | University of Exeter Business School | </a:t>
            </a:r>
            <a:endParaRPr lang="en-GB" sz="2400" dirty="0">
              <a:highlight>
                <a:srgbClr val="01DCA5"/>
              </a:highlight>
              <a:latin typeface="+mn-lt"/>
              <a:ea typeface="Calibri"/>
              <a:cs typeface="Calibri"/>
            </a:endParaRPr>
          </a:p>
          <a:p>
            <a:endParaRPr lang="en-GB" sz="2400" dirty="0">
              <a:latin typeface="+mn-lt"/>
              <a:ea typeface="Calibri"/>
              <a:cs typeface="Calibri"/>
            </a:endParaRPr>
          </a:p>
          <a:p>
            <a:r>
              <a:rPr lang="en-GB" sz="2400" dirty="0">
                <a:latin typeface="+mn-lt"/>
                <a:ea typeface="Calibri"/>
                <a:cs typeface="Calibri"/>
              </a:rPr>
              <a:t>Your programme structure will tell you what the compulsory modules are for your programme and if you have to pass any of them to continue to the next year of your course.</a:t>
            </a:r>
          </a:p>
          <a:p>
            <a:endParaRPr lang="en-GB" sz="2400" dirty="0">
              <a:ea typeface="Calibri"/>
              <a:cs typeface="Calibri"/>
            </a:endParaRPr>
          </a:p>
          <a:p>
            <a:pPr marL="285750" indent="-285750">
              <a:buFont typeface="Arial,Sans-Serif"/>
              <a:buChar char="•"/>
            </a:pPr>
            <a:r>
              <a:rPr lang="en-GB" sz="2400" b="1" u="sng" dirty="0">
                <a:solidFill>
                  <a:srgbClr val="FFFF00"/>
                </a:solidFill>
                <a:latin typeface="Calibri"/>
                <a:ea typeface="Calibri"/>
                <a:cs typeface="Calibri"/>
              </a:rPr>
              <a:t>Condonable</a:t>
            </a:r>
            <a:r>
              <a:rPr lang="en-GB" sz="2400" b="1" dirty="0">
                <a:latin typeface="Calibri"/>
                <a:ea typeface="Calibri"/>
                <a:cs typeface="Calibri"/>
              </a:rPr>
              <a:t> - i</a:t>
            </a:r>
            <a:r>
              <a:rPr lang="en-GB" sz="2400" dirty="0">
                <a:latin typeface="Calibri"/>
                <a:ea typeface="Calibri"/>
                <a:cs typeface="Calibri"/>
              </a:rPr>
              <a:t>f a module is condonable, it means that if you fail it, but fail no more than 30 credits worth of condonable modules and have an average for the year of 40%+ you can still progress to the next academic stage. </a:t>
            </a:r>
            <a:endParaRPr lang="en-US" sz="2400" dirty="0">
              <a:latin typeface="Calibri"/>
              <a:ea typeface="Calibri"/>
              <a:cs typeface="Calibri"/>
            </a:endParaRPr>
          </a:p>
          <a:p>
            <a:pPr marL="285750" indent="-285750">
              <a:buFont typeface="Arial,Sans-Serif"/>
              <a:buChar char="•"/>
            </a:pPr>
            <a:r>
              <a:rPr lang="en-GB" sz="2400" b="1" u="sng" dirty="0">
                <a:solidFill>
                  <a:srgbClr val="FFFF00"/>
                </a:solidFill>
                <a:ea typeface="Calibri"/>
                <a:cs typeface="Calibri"/>
              </a:rPr>
              <a:t>Non-condonable</a:t>
            </a:r>
            <a:r>
              <a:rPr lang="en-GB" sz="2400" b="1" dirty="0">
                <a:ea typeface="Calibri"/>
                <a:cs typeface="Calibri"/>
              </a:rPr>
              <a:t> – </a:t>
            </a:r>
            <a:r>
              <a:rPr lang="en-GB" sz="2400" dirty="0">
                <a:ea typeface="Calibri"/>
                <a:cs typeface="Calibri"/>
              </a:rPr>
              <a:t>a module that you </a:t>
            </a:r>
            <a:r>
              <a:rPr lang="en-GB" sz="2400" b="1" dirty="0">
                <a:ea typeface="Calibri"/>
                <a:cs typeface="Calibri"/>
              </a:rPr>
              <a:t>MUST</a:t>
            </a:r>
            <a:r>
              <a:rPr lang="en-GB" sz="2400" dirty="0">
                <a:ea typeface="Calibri"/>
                <a:cs typeface="Calibri"/>
              </a:rPr>
              <a:t> pass.</a:t>
            </a:r>
            <a:endParaRPr lang="en-US" sz="2400" dirty="0">
              <a:ea typeface="Calibri"/>
              <a:cs typeface="Calibri"/>
            </a:endParaRPr>
          </a:p>
          <a:p>
            <a:endParaRPr lang="en-GB" sz="2400" dirty="0">
              <a:ea typeface="Calibri"/>
              <a:cs typeface="Calibri"/>
            </a:endParaRPr>
          </a:p>
          <a:p>
            <a:endParaRPr lang="en-GB" sz="2400" dirty="0">
              <a:ea typeface="Calibri"/>
              <a:cs typeface="Calibri"/>
            </a:endParaRPr>
          </a:p>
        </p:txBody>
      </p:sp>
    </p:spTree>
    <p:extLst>
      <p:ext uri="{BB962C8B-B14F-4D97-AF65-F5344CB8AC3E}">
        <p14:creationId xmlns:p14="http://schemas.microsoft.com/office/powerpoint/2010/main" val="8829548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3C3B"/>
        </a:solidFill>
        <a:effectLst/>
      </p:bgPr>
    </p:bg>
    <p:spTree>
      <p:nvGrpSpPr>
        <p:cNvPr id="1" name="">
          <a:extLst>
            <a:ext uri="{FF2B5EF4-FFF2-40B4-BE49-F238E27FC236}">
              <a16:creationId xmlns:a16="http://schemas.microsoft.com/office/drawing/2014/main" id="{7F348F9B-7225-B74D-5BAD-85476A2B13AE}"/>
            </a:ext>
          </a:extLst>
        </p:cNvPr>
        <p:cNvGrpSpPr/>
        <p:nvPr/>
      </p:nvGrpSpPr>
      <p:grpSpPr>
        <a:xfrm>
          <a:off x="0" y="0"/>
          <a:ext cx="0" cy="0"/>
          <a:chOff x="0" y="0"/>
          <a:chExt cx="0" cy="0"/>
        </a:xfrm>
      </p:grpSpPr>
      <p:sp>
        <p:nvSpPr>
          <p:cNvPr id="8" name="Content Placeholder 7">
            <a:extLst>
              <a:ext uri="{FF2B5EF4-FFF2-40B4-BE49-F238E27FC236}">
                <a16:creationId xmlns:a16="http://schemas.microsoft.com/office/drawing/2014/main" id="{24904400-407D-59F4-F6E6-E115A952FEDC}"/>
              </a:ext>
            </a:extLst>
          </p:cNvPr>
          <p:cNvSpPr>
            <a:spLocks noGrp="1"/>
          </p:cNvSpPr>
          <p:nvPr>
            <p:ph idx="1"/>
          </p:nvPr>
        </p:nvSpPr>
        <p:spPr>
          <a:xfrm>
            <a:off x="658012" y="1476355"/>
            <a:ext cx="8028788" cy="4771243"/>
          </a:xfrm>
        </p:spPr>
        <p:txBody>
          <a:bodyPr/>
          <a:lstStyle/>
          <a:p>
            <a:pPr marL="0" indent="0">
              <a:lnSpc>
                <a:spcPct val="110000"/>
              </a:lnSpc>
              <a:spcBef>
                <a:spcPct val="0"/>
              </a:spcBef>
              <a:buNone/>
            </a:pPr>
            <a:r>
              <a:rPr lang="en-GB" sz="2000" dirty="0">
                <a:solidFill>
                  <a:schemeClr val="tx1"/>
                </a:solidFill>
                <a:latin typeface="Calibri"/>
                <a:ea typeface="Calibri"/>
                <a:cs typeface="Calibri"/>
              </a:rPr>
              <a:t>Module codes show you:</a:t>
            </a:r>
          </a:p>
          <a:p>
            <a:pPr marL="0" indent="0">
              <a:lnSpc>
                <a:spcPct val="110000"/>
              </a:lnSpc>
              <a:spcBef>
                <a:spcPct val="0"/>
              </a:spcBef>
              <a:buNone/>
            </a:pPr>
            <a:endParaRPr lang="en-GB" sz="2000" dirty="0">
              <a:solidFill>
                <a:schemeClr val="tx1"/>
              </a:solidFill>
              <a:latin typeface="Calibri"/>
              <a:ea typeface="Calibri"/>
              <a:cs typeface="Calibri"/>
            </a:endParaRPr>
          </a:p>
          <a:p>
            <a:pPr marL="0" indent="0">
              <a:lnSpc>
                <a:spcPct val="110000"/>
              </a:lnSpc>
              <a:spcBef>
                <a:spcPct val="0"/>
              </a:spcBef>
              <a:buNone/>
            </a:pPr>
            <a:r>
              <a:rPr lang="en-GB" sz="2000" dirty="0">
                <a:solidFill>
                  <a:schemeClr val="tx1"/>
                </a:solidFill>
                <a:latin typeface="Calibri"/>
                <a:ea typeface="Calibri"/>
                <a:cs typeface="Calibri"/>
              </a:rPr>
              <a:t>Which college runs the module</a:t>
            </a:r>
          </a:p>
          <a:p>
            <a:pPr marL="0" indent="0">
              <a:lnSpc>
                <a:spcPct val="110000"/>
              </a:lnSpc>
              <a:spcBef>
                <a:spcPct val="0"/>
              </a:spcBef>
              <a:buNone/>
            </a:pPr>
            <a:r>
              <a:rPr lang="en-GB" sz="2000" b="1" u="sng" dirty="0">
                <a:solidFill>
                  <a:srgbClr val="FFC000"/>
                </a:solidFill>
                <a:latin typeface="Calibri"/>
                <a:ea typeface="Calibri"/>
                <a:cs typeface="Calibri"/>
              </a:rPr>
              <a:t>BE</a:t>
            </a:r>
            <a:r>
              <a:rPr lang="en-GB" sz="2000" dirty="0">
                <a:solidFill>
                  <a:schemeClr val="tx1"/>
                </a:solidFill>
                <a:latin typeface="Calibri"/>
                <a:ea typeface="Calibri"/>
                <a:cs typeface="Calibri"/>
              </a:rPr>
              <a:t> = Business School </a:t>
            </a:r>
          </a:p>
          <a:p>
            <a:pPr marL="0" indent="0">
              <a:lnSpc>
                <a:spcPct val="110000"/>
              </a:lnSpc>
              <a:spcBef>
                <a:spcPct val="0"/>
              </a:spcBef>
              <a:buNone/>
            </a:pPr>
            <a:r>
              <a:rPr lang="en-GB" sz="2000" b="1" dirty="0">
                <a:solidFill>
                  <a:srgbClr val="FFC000"/>
                </a:solidFill>
                <a:latin typeface="Calibri"/>
                <a:ea typeface="Calibri"/>
                <a:cs typeface="Calibri"/>
              </a:rPr>
              <a:t>BUS</a:t>
            </a:r>
            <a:r>
              <a:rPr lang="en-GB" sz="2000" dirty="0">
                <a:solidFill>
                  <a:schemeClr val="tx1"/>
                </a:solidFill>
                <a:latin typeface="Calibri"/>
                <a:ea typeface="Calibri"/>
                <a:cs typeface="Calibri"/>
              </a:rPr>
              <a:t> = Business School, (With Industrial experience or Dissertation)</a:t>
            </a:r>
          </a:p>
          <a:p>
            <a:pPr marL="0" indent="0">
              <a:lnSpc>
                <a:spcPct val="110000"/>
              </a:lnSpc>
              <a:spcBef>
                <a:spcPct val="0"/>
              </a:spcBef>
              <a:buNone/>
            </a:pPr>
            <a:endParaRPr lang="en-GB" sz="2000" dirty="0">
              <a:solidFill>
                <a:schemeClr val="tx1"/>
              </a:solidFill>
              <a:latin typeface="Calibri"/>
              <a:ea typeface="Calibri"/>
              <a:cs typeface="Calibri"/>
            </a:endParaRPr>
          </a:p>
          <a:p>
            <a:pPr marL="0" indent="0">
              <a:lnSpc>
                <a:spcPct val="110000"/>
              </a:lnSpc>
              <a:spcBef>
                <a:spcPct val="0"/>
              </a:spcBef>
              <a:buNone/>
            </a:pPr>
            <a:r>
              <a:rPr lang="en-GB" sz="2000" dirty="0">
                <a:solidFill>
                  <a:schemeClr val="tx1"/>
                </a:solidFill>
                <a:latin typeface="Calibri"/>
                <a:ea typeface="Calibri"/>
                <a:cs typeface="Calibri"/>
              </a:rPr>
              <a:t>Which department runs the module </a:t>
            </a:r>
          </a:p>
          <a:p>
            <a:pPr marL="0" indent="0">
              <a:lnSpc>
                <a:spcPct val="110000"/>
              </a:lnSpc>
              <a:spcBef>
                <a:spcPct val="0"/>
              </a:spcBef>
              <a:buNone/>
            </a:pPr>
            <a:r>
              <a:rPr lang="en-GB" sz="2000" dirty="0">
                <a:solidFill>
                  <a:schemeClr val="tx1"/>
                </a:solidFill>
                <a:latin typeface="Calibri"/>
                <a:ea typeface="Calibri"/>
                <a:cs typeface="Calibri"/>
              </a:rPr>
              <a:t>BE</a:t>
            </a:r>
            <a:r>
              <a:rPr lang="en-GB" sz="2000" b="1" u="sng" dirty="0">
                <a:solidFill>
                  <a:srgbClr val="FFC000"/>
                </a:solidFill>
                <a:latin typeface="Calibri"/>
                <a:ea typeface="Calibri"/>
                <a:cs typeface="Calibri"/>
              </a:rPr>
              <a:t>A</a:t>
            </a:r>
            <a:r>
              <a:rPr lang="en-GB" sz="2000" dirty="0">
                <a:solidFill>
                  <a:schemeClr val="tx1"/>
                </a:solidFill>
                <a:latin typeface="Calibri"/>
                <a:ea typeface="Calibri"/>
                <a:cs typeface="Calibri"/>
              </a:rPr>
              <a:t>= Accounting</a:t>
            </a:r>
          </a:p>
          <a:p>
            <a:pPr marL="0" indent="0">
              <a:lnSpc>
                <a:spcPct val="110000"/>
              </a:lnSpc>
              <a:spcBef>
                <a:spcPct val="0"/>
              </a:spcBef>
              <a:buNone/>
            </a:pPr>
            <a:r>
              <a:rPr lang="en-GB" sz="2000" dirty="0">
                <a:solidFill>
                  <a:schemeClr val="tx1"/>
                </a:solidFill>
                <a:latin typeface="Calibri"/>
                <a:ea typeface="Calibri"/>
                <a:cs typeface="Calibri"/>
              </a:rPr>
              <a:t>BE</a:t>
            </a:r>
            <a:r>
              <a:rPr lang="en-GB" sz="2000" b="1" u="sng" dirty="0">
                <a:solidFill>
                  <a:srgbClr val="FFC000"/>
                </a:solidFill>
                <a:latin typeface="Calibri"/>
                <a:ea typeface="Calibri"/>
                <a:cs typeface="Calibri"/>
              </a:rPr>
              <a:t>E</a:t>
            </a:r>
            <a:r>
              <a:rPr lang="en-GB" sz="2000" dirty="0">
                <a:solidFill>
                  <a:schemeClr val="tx1"/>
                </a:solidFill>
                <a:latin typeface="Calibri"/>
                <a:ea typeface="Calibri"/>
                <a:cs typeface="Calibri"/>
              </a:rPr>
              <a:t>= Economics</a:t>
            </a:r>
          </a:p>
          <a:p>
            <a:pPr marL="0" indent="0">
              <a:lnSpc>
                <a:spcPct val="110000"/>
              </a:lnSpc>
              <a:spcBef>
                <a:spcPct val="0"/>
              </a:spcBef>
              <a:buNone/>
            </a:pPr>
            <a:r>
              <a:rPr lang="en-GB" sz="2000" dirty="0">
                <a:solidFill>
                  <a:schemeClr val="tx1"/>
                </a:solidFill>
                <a:latin typeface="Calibri"/>
                <a:ea typeface="Calibri"/>
                <a:cs typeface="Calibri"/>
              </a:rPr>
              <a:t>BE</a:t>
            </a:r>
            <a:r>
              <a:rPr lang="en-GB" sz="2000" b="1" u="sng" dirty="0">
                <a:solidFill>
                  <a:srgbClr val="FFC000"/>
                </a:solidFill>
                <a:latin typeface="Calibri"/>
                <a:ea typeface="Calibri"/>
                <a:cs typeface="Calibri"/>
              </a:rPr>
              <a:t>M</a:t>
            </a:r>
            <a:r>
              <a:rPr lang="en-GB" sz="2000" dirty="0">
                <a:solidFill>
                  <a:schemeClr val="tx1"/>
                </a:solidFill>
                <a:latin typeface="Calibri"/>
                <a:ea typeface="Calibri"/>
                <a:cs typeface="Calibri"/>
              </a:rPr>
              <a:t>= Management</a:t>
            </a:r>
          </a:p>
          <a:p>
            <a:pPr marL="0" indent="0">
              <a:lnSpc>
                <a:spcPct val="110000"/>
              </a:lnSpc>
              <a:spcBef>
                <a:spcPct val="0"/>
              </a:spcBef>
              <a:buNone/>
            </a:pPr>
            <a:endParaRPr lang="en-GB" sz="2000" dirty="0">
              <a:solidFill>
                <a:schemeClr val="tx1"/>
              </a:solidFill>
              <a:latin typeface="Calibri"/>
              <a:ea typeface="Calibri"/>
              <a:cs typeface="Calibri"/>
            </a:endParaRPr>
          </a:p>
          <a:p>
            <a:pPr marL="0" indent="0">
              <a:lnSpc>
                <a:spcPct val="110000"/>
              </a:lnSpc>
              <a:spcBef>
                <a:spcPct val="0"/>
              </a:spcBef>
              <a:buNone/>
            </a:pPr>
            <a:r>
              <a:rPr lang="en-GB" sz="2000" dirty="0">
                <a:solidFill>
                  <a:schemeClr val="tx1"/>
                </a:solidFill>
                <a:latin typeface="Calibri"/>
                <a:ea typeface="Calibri"/>
                <a:cs typeface="Calibri"/>
              </a:rPr>
              <a:t>What level the module is</a:t>
            </a:r>
          </a:p>
          <a:p>
            <a:pPr marL="0" indent="0">
              <a:lnSpc>
                <a:spcPct val="110000"/>
              </a:lnSpc>
              <a:spcBef>
                <a:spcPct val="0"/>
              </a:spcBef>
              <a:buNone/>
            </a:pPr>
            <a:r>
              <a:rPr lang="en-GB" sz="2000" dirty="0">
                <a:solidFill>
                  <a:schemeClr val="tx1"/>
                </a:solidFill>
                <a:latin typeface="Calibri"/>
                <a:ea typeface="Calibri"/>
                <a:cs typeface="Calibri"/>
              </a:rPr>
              <a:t>BEA</a:t>
            </a:r>
            <a:r>
              <a:rPr lang="en-GB" sz="2000" b="1" u="sng" dirty="0">
                <a:solidFill>
                  <a:srgbClr val="FFC000"/>
                </a:solidFill>
                <a:latin typeface="Calibri"/>
                <a:ea typeface="Calibri"/>
                <a:cs typeface="Calibri"/>
              </a:rPr>
              <a:t>1</a:t>
            </a:r>
            <a:r>
              <a:rPr lang="en-GB" sz="2000" dirty="0">
                <a:solidFill>
                  <a:schemeClr val="tx1"/>
                </a:solidFill>
                <a:latin typeface="Calibri"/>
                <a:ea typeface="Calibri"/>
                <a:cs typeface="Calibri"/>
              </a:rPr>
              <a:t>= Level 1 (First Year)</a:t>
            </a:r>
          </a:p>
          <a:p>
            <a:pPr marL="0" indent="0">
              <a:lnSpc>
                <a:spcPct val="110000"/>
              </a:lnSpc>
              <a:spcBef>
                <a:spcPct val="0"/>
              </a:spcBef>
              <a:buNone/>
            </a:pPr>
            <a:r>
              <a:rPr lang="en-GB" sz="2000" dirty="0">
                <a:solidFill>
                  <a:schemeClr val="tx1"/>
                </a:solidFill>
                <a:latin typeface="Calibri"/>
                <a:ea typeface="Calibri"/>
                <a:cs typeface="Calibri"/>
              </a:rPr>
              <a:t>BEE</a:t>
            </a:r>
            <a:r>
              <a:rPr lang="en-GB" sz="2000" b="1" u="sng" dirty="0">
                <a:solidFill>
                  <a:srgbClr val="FFC000"/>
                </a:solidFill>
                <a:latin typeface="Calibri"/>
                <a:ea typeface="Calibri"/>
                <a:cs typeface="Calibri"/>
              </a:rPr>
              <a:t>2</a:t>
            </a:r>
            <a:r>
              <a:rPr lang="en-GB" sz="2000" dirty="0">
                <a:solidFill>
                  <a:schemeClr val="tx1"/>
                </a:solidFill>
                <a:latin typeface="Calibri"/>
                <a:ea typeface="Calibri"/>
                <a:cs typeface="Calibri"/>
              </a:rPr>
              <a:t>= Level 2 (Second Year)</a:t>
            </a:r>
          </a:p>
          <a:p>
            <a:pPr marL="0" indent="0">
              <a:lnSpc>
                <a:spcPct val="110000"/>
              </a:lnSpc>
              <a:spcBef>
                <a:spcPct val="0"/>
              </a:spcBef>
              <a:buNone/>
            </a:pPr>
            <a:r>
              <a:rPr lang="en-GB" sz="2000" dirty="0">
                <a:solidFill>
                  <a:schemeClr val="tx1"/>
                </a:solidFill>
                <a:latin typeface="Calibri"/>
                <a:ea typeface="Calibri"/>
                <a:cs typeface="Calibri"/>
              </a:rPr>
              <a:t>BEM</a:t>
            </a:r>
            <a:r>
              <a:rPr lang="en-GB" sz="2000" b="1" u="sng" dirty="0">
                <a:solidFill>
                  <a:srgbClr val="FFC000"/>
                </a:solidFill>
                <a:latin typeface="Calibri"/>
                <a:ea typeface="Calibri"/>
                <a:cs typeface="Calibri"/>
              </a:rPr>
              <a:t>3</a:t>
            </a:r>
            <a:r>
              <a:rPr lang="en-GB" sz="2000" dirty="0">
                <a:solidFill>
                  <a:schemeClr val="tx1"/>
                </a:solidFill>
                <a:latin typeface="Calibri"/>
                <a:ea typeface="Calibri"/>
                <a:cs typeface="Calibri"/>
              </a:rPr>
              <a:t>= Level 3 (Third Year)</a:t>
            </a:r>
          </a:p>
        </p:txBody>
      </p:sp>
      <p:sp>
        <p:nvSpPr>
          <p:cNvPr id="9" name="TextBox 8">
            <a:extLst>
              <a:ext uri="{FF2B5EF4-FFF2-40B4-BE49-F238E27FC236}">
                <a16:creationId xmlns:a16="http://schemas.microsoft.com/office/drawing/2014/main" id="{9AA0BACC-884F-C087-4A74-F7D123B4D370}"/>
              </a:ext>
            </a:extLst>
          </p:cNvPr>
          <p:cNvSpPr txBox="1"/>
          <p:nvPr/>
        </p:nvSpPr>
        <p:spPr>
          <a:xfrm>
            <a:off x="661481" y="564205"/>
            <a:ext cx="555449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latin typeface="Calibri"/>
                <a:ea typeface="Calibri"/>
                <a:cs typeface="Calibri"/>
              </a:rPr>
              <a:t>Understanding Module Codes</a:t>
            </a:r>
            <a:endParaRPr lang="en-GB" dirty="0">
              <a:latin typeface="Calibri"/>
            </a:endParaRPr>
          </a:p>
        </p:txBody>
      </p:sp>
    </p:spTree>
    <p:extLst>
      <p:ext uri="{BB962C8B-B14F-4D97-AF65-F5344CB8AC3E}">
        <p14:creationId xmlns:p14="http://schemas.microsoft.com/office/powerpoint/2010/main" val="98616038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
                                            <p:txEl>
                                              <p:pRg st="13" end="1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3C3B"/>
        </a:solidFill>
        <a:effectLst/>
      </p:bgPr>
    </p:bg>
    <p:spTree>
      <p:nvGrpSpPr>
        <p:cNvPr id="1" name="">
          <a:extLst>
            <a:ext uri="{FF2B5EF4-FFF2-40B4-BE49-F238E27FC236}">
              <a16:creationId xmlns:a16="http://schemas.microsoft.com/office/drawing/2014/main" id="{7FEFABA1-1505-550C-573B-69D1FB7993E8}"/>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4429B0A4-C650-459C-26A8-2355EB20633C}"/>
              </a:ext>
            </a:extLst>
          </p:cNvPr>
          <p:cNvSpPr txBox="1"/>
          <p:nvPr/>
        </p:nvSpPr>
        <p:spPr>
          <a:xfrm>
            <a:off x="661481" y="564205"/>
            <a:ext cx="555449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a:latin typeface="Calibri"/>
                <a:ea typeface="Calibri"/>
                <a:cs typeface="Calibri"/>
              </a:rPr>
              <a:t>Module Selection </a:t>
            </a:r>
          </a:p>
        </p:txBody>
      </p:sp>
      <p:sp>
        <p:nvSpPr>
          <p:cNvPr id="3" name="Content Placeholder 2">
            <a:extLst>
              <a:ext uri="{FF2B5EF4-FFF2-40B4-BE49-F238E27FC236}">
                <a16:creationId xmlns:a16="http://schemas.microsoft.com/office/drawing/2014/main" id="{41B0070F-C975-21F1-92A5-8ADCC974357D}"/>
              </a:ext>
            </a:extLst>
          </p:cNvPr>
          <p:cNvSpPr>
            <a:spLocks noGrp="1"/>
          </p:cNvSpPr>
          <p:nvPr>
            <p:ph idx="1"/>
          </p:nvPr>
        </p:nvSpPr>
        <p:spPr>
          <a:xfrm>
            <a:off x="382410" y="1499083"/>
            <a:ext cx="8235197" cy="4771243"/>
          </a:xfrm>
        </p:spPr>
        <p:txBody>
          <a:bodyPr/>
          <a:lstStyle/>
          <a:p>
            <a:pPr marL="0" indent="0">
              <a:buNone/>
            </a:pPr>
            <a:endParaRPr lang="en-GB" sz="1450" dirty="0">
              <a:solidFill>
                <a:schemeClr val="tx1"/>
              </a:solidFill>
              <a:latin typeface="Outfit"/>
            </a:endParaRPr>
          </a:p>
          <a:p>
            <a:pPr marL="0" indent="0">
              <a:buNone/>
            </a:pPr>
            <a:endParaRPr lang="en-GB" sz="1450" dirty="0">
              <a:solidFill>
                <a:schemeClr val="tx1"/>
              </a:solidFill>
              <a:latin typeface="Outfit"/>
            </a:endParaRPr>
          </a:p>
          <a:p>
            <a:pPr marL="0" indent="0">
              <a:buNone/>
            </a:pPr>
            <a:endParaRPr lang="en-GB" sz="1450" dirty="0">
              <a:solidFill>
                <a:schemeClr val="tx1"/>
              </a:solidFill>
              <a:latin typeface="Outfit"/>
            </a:endParaRPr>
          </a:p>
        </p:txBody>
      </p:sp>
      <p:sp>
        <p:nvSpPr>
          <p:cNvPr id="5" name="TextBox 4">
            <a:extLst>
              <a:ext uri="{FF2B5EF4-FFF2-40B4-BE49-F238E27FC236}">
                <a16:creationId xmlns:a16="http://schemas.microsoft.com/office/drawing/2014/main" id="{C6E4CC13-53E8-065D-F522-F4A85E80E71B}"/>
              </a:ext>
            </a:extLst>
          </p:cNvPr>
          <p:cNvSpPr txBox="1"/>
          <p:nvPr/>
        </p:nvSpPr>
        <p:spPr>
          <a:xfrm>
            <a:off x="663320" y="1494345"/>
            <a:ext cx="8228295" cy="50783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dirty="0">
                <a:latin typeface="Calibri"/>
                <a:ea typeface="MS PGothic"/>
                <a:cs typeface="Calibri"/>
              </a:rPr>
              <a:t>Transitioning from these programmes: </a:t>
            </a:r>
            <a:endParaRPr lang="en-US" sz="2000" dirty="0"/>
          </a:p>
          <a:p>
            <a:pPr>
              <a:lnSpc>
                <a:spcPct val="110000"/>
              </a:lnSpc>
            </a:pPr>
            <a:r>
              <a:rPr lang="en-GB" sz="2000">
                <a:solidFill>
                  <a:srgbClr val="FFC000"/>
                </a:solidFill>
                <a:latin typeface="Outfit"/>
                <a:ea typeface="MS PGothic"/>
                <a:cs typeface="Calibri"/>
              </a:rPr>
              <a:t>International Year One Management and Business Economics </a:t>
            </a:r>
            <a:endParaRPr lang="en-GB" sz="2000">
              <a:solidFill>
                <a:srgbClr val="000000"/>
              </a:solidFill>
              <a:latin typeface="Outfit"/>
              <a:ea typeface="MS PGothic"/>
              <a:cs typeface="Calibri"/>
            </a:endParaRPr>
          </a:p>
          <a:p>
            <a:pPr>
              <a:lnSpc>
                <a:spcPct val="110000"/>
              </a:lnSpc>
            </a:pPr>
            <a:r>
              <a:rPr lang="en-GB" sz="2000">
                <a:solidFill>
                  <a:srgbClr val="FFC000"/>
                </a:solidFill>
                <a:latin typeface="Outfit"/>
                <a:ea typeface="MS PGothic"/>
                <a:cs typeface="Calibri"/>
              </a:rPr>
              <a:t>International Year One Accounting and Finance </a:t>
            </a:r>
            <a:endParaRPr lang="en-GB" sz="2000"/>
          </a:p>
          <a:p>
            <a:endParaRPr lang="en-GB" sz="2000" dirty="0">
              <a:latin typeface="Calibri"/>
              <a:ea typeface="MS PGothic"/>
              <a:cs typeface="Calibri"/>
            </a:endParaRPr>
          </a:p>
          <a:p>
            <a:r>
              <a:rPr lang="en-GB" sz="2000" dirty="0">
                <a:latin typeface="Calibri"/>
                <a:ea typeface="MS PGothic"/>
                <a:cs typeface="Calibri"/>
              </a:rPr>
              <a:t>If you are on one of the above INTO programmes you will need to complete the INTO Online Module Selection form which can be found on our website: </a:t>
            </a:r>
            <a:r>
              <a:rPr lang="en-GB" sz="2000" dirty="0">
                <a:highlight>
                  <a:srgbClr val="01DCA5"/>
                </a:highlight>
                <a:latin typeface="Calibri"/>
                <a:ea typeface="Calibri"/>
                <a:cs typeface="Calibri"/>
                <a:hlinkClick r:id="rId3"/>
              </a:rPr>
              <a:t>INTO students | University of Exeter Business School </a:t>
            </a:r>
            <a:endParaRPr lang="en-GB" sz="2000" dirty="0">
              <a:highlight>
                <a:srgbClr val="01DCA5"/>
              </a:highlight>
              <a:latin typeface="Calibri"/>
              <a:ea typeface="Calibri"/>
              <a:cs typeface="Calibri"/>
            </a:endParaRPr>
          </a:p>
          <a:p>
            <a:endParaRPr lang="en-GB" sz="2000" dirty="0">
              <a:latin typeface="Calibri"/>
              <a:ea typeface="Calibri"/>
              <a:cs typeface="Calibri"/>
            </a:endParaRPr>
          </a:p>
          <a:p>
            <a:r>
              <a:rPr lang="en-GB" sz="2000" dirty="0">
                <a:latin typeface="Calibri"/>
                <a:ea typeface="Calibri"/>
                <a:cs typeface="Calibri"/>
              </a:rPr>
              <a:t>When you click on the form it should look like this: </a:t>
            </a:r>
          </a:p>
          <a:p>
            <a:r>
              <a:rPr lang="en-GB" sz="2000" dirty="0">
                <a:highlight>
                  <a:srgbClr val="01DCA5"/>
                </a:highlight>
                <a:latin typeface="Calibri"/>
                <a:ea typeface="Calibri"/>
                <a:cs typeface="Calibri"/>
                <a:hlinkClick r:id="rId4"/>
              </a:rPr>
              <a:t>INTO Optional Module Selection 2026-2027 (Preview)</a:t>
            </a:r>
            <a:endParaRPr lang="en-GB" sz="2000" dirty="0">
              <a:highlight>
                <a:srgbClr val="01DCA5"/>
              </a:highlight>
              <a:cs typeface="Calibri" panose="020F0502020204030204" pitchFamily="34" charset="0"/>
            </a:endParaRPr>
          </a:p>
          <a:p>
            <a:endParaRPr lang="en-GB" sz="2000" dirty="0">
              <a:ea typeface="Calibri"/>
              <a:cs typeface="Calibri"/>
            </a:endParaRPr>
          </a:p>
          <a:p>
            <a:r>
              <a:rPr lang="en-GB" sz="2000" dirty="0">
                <a:solidFill>
                  <a:srgbClr val="FFC000"/>
                </a:solidFill>
                <a:latin typeface="Calibri"/>
                <a:ea typeface="Calibri"/>
                <a:cs typeface="Calibri"/>
              </a:rPr>
              <a:t>Things to remember: </a:t>
            </a:r>
          </a:p>
          <a:p>
            <a:pPr marL="342900" indent="-342900">
              <a:buFont typeface="Arial"/>
              <a:buChar char="•"/>
            </a:pPr>
            <a:r>
              <a:rPr lang="en-GB" sz="2000" dirty="0">
                <a:solidFill>
                  <a:srgbClr val="FFC000"/>
                </a:solidFill>
                <a:latin typeface="Calibri"/>
                <a:ea typeface="Calibri"/>
                <a:cs typeface="Calibri"/>
              </a:rPr>
              <a:t>Module spaces are allocated on a first come first served basis </a:t>
            </a:r>
          </a:p>
          <a:p>
            <a:pPr marL="342900" indent="-342900">
              <a:buFont typeface="Arial"/>
              <a:buChar char="•"/>
            </a:pPr>
            <a:r>
              <a:rPr lang="en-GB" sz="2000" dirty="0">
                <a:solidFill>
                  <a:srgbClr val="FFC000"/>
                </a:solidFill>
                <a:latin typeface="Calibri"/>
                <a:ea typeface="Calibri"/>
                <a:cs typeface="Calibri"/>
              </a:rPr>
              <a:t>Please ensure you select the correct programme you will be joining</a:t>
            </a:r>
          </a:p>
          <a:p>
            <a:pPr marL="342900" indent="-342900">
              <a:buFont typeface="Arial"/>
              <a:buChar char="•"/>
            </a:pPr>
            <a:r>
              <a:rPr lang="en-GB" sz="2000" dirty="0">
                <a:solidFill>
                  <a:srgbClr val="FFC000"/>
                </a:solidFill>
                <a:latin typeface="Calibri"/>
                <a:ea typeface="Calibri"/>
                <a:cs typeface="Calibri"/>
              </a:rPr>
              <a:t>If you are unsure which programme you are joining, please speak to Isaure</a:t>
            </a:r>
          </a:p>
          <a:p>
            <a:endParaRPr lang="en-GB" sz="2000" dirty="0">
              <a:ea typeface="Calibri"/>
              <a:cs typeface="Calibri"/>
            </a:endParaRPr>
          </a:p>
        </p:txBody>
      </p:sp>
    </p:spTree>
    <p:extLst>
      <p:ext uri="{BB962C8B-B14F-4D97-AF65-F5344CB8AC3E}">
        <p14:creationId xmlns:p14="http://schemas.microsoft.com/office/powerpoint/2010/main" val="1963992537"/>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3C3B"/>
        </a:solidFill>
        <a:effectLst/>
      </p:bgPr>
    </p:bg>
    <p:spTree>
      <p:nvGrpSpPr>
        <p:cNvPr id="1" name="">
          <a:extLst>
            <a:ext uri="{FF2B5EF4-FFF2-40B4-BE49-F238E27FC236}">
              <a16:creationId xmlns:a16="http://schemas.microsoft.com/office/drawing/2014/main" id="{E1F69872-1B3F-8A1C-8C61-DC3613498EEA}"/>
            </a:ext>
          </a:extLst>
        </p:cNvPr>
        <p:cNvGrpSpPr/>
        <p:nvPr/>
      </p:nvGrpSpPr>
      <p:grpSpPr>
        <a:xfrm>
          <a:off x="0" y="0"/>
          <a:ext cx="0" cy="0"/>
          <a:chOff x="0" y="0"/>
          <a:chExt cx="0" cy="0"/>
        </a:xfrm>
      </p:grpSpPr>
      <p:sp>
        <p:nvSpPr>
          <p:cNvPr id="8" name="Content Placeholder 7">
            <a:extLst>
              <a:ext uri="{FF2B5EF4-FFF2-40B4-BE49-F238E27FC236}">
                <a16:creationId xmlns:a16="http://schemas.microsoft.com/office/drawing/2014/main" id="{F118341D-FB13-AA81-6BD5-7FAB7E058A79}"/>
              </a:ext>
            </a:extLst>
          </p:cNvPr>
          <p:cNvSpPr>
            <a:spLocks noGrp="1"/>
          </p:cNvSpPr>
          <p:nvPr>
            <p:ph idx="1"/>
          </p:nvPr>
        </p:nvSpPr>
        <p:spPr>
          <a:xfrm>
            <a:off x="658012" y="1476355"/>
            <a:ext cx="8028788" cy="4771243"/>
          </a:xfrm>
        </p:spPr>
        <p:txBody>
          <a:bodyPr/>
          <a:lstStyle/>
          <a:p>
            <a:pPr marL="0" indent="0">
              <a:lnSpc>
                <a:spcPct val="110000"/>
              </a:lnSpc>
              <a:spcBef>
                <a:spcPct val="0"/>
              </a:spcBef>
              <a:buNone/>
            </a:pPr>
            <a:endParaRPr lang="en-GB" sz="1800" dirty="0">
              <a:solidFill>
                <a:schemeClr val="tx1"/>
              </a:solidFill>
              <a:latin typeface="Outfit"/>
              <a:ea typeface="Calibri"/>
              <a:cs typeface="Calibri"/>
            </a:endParaRPr>
          </a:p>
          <a:p>
            <a:pPr marL="0" indent="0">
              <a:lnSpc>
                <a:spcPct val="110000"/>
              </a:lnSpc>
              <a:spcBef>
                <a:spcPct val="0"/>
              </a:spcBef>
              <a:buNone/>
            </a:pPr>
            <a:r>
              <a:rPr lang="en-GB" sz="1800" dirty="0">
                <a:solidFill>
                  <a:schemeClr val="tx1"/>
                </a:solidFill>
                <a:latin typeface="Outfit"/>
                <a:ea typeface="Calibri"/>
                <a:cs typeface="Calibri"/>
              </a:rPr>
              <a:t>Integrated programmes at ISC: </a:t>
            </a:r>
            <a:endParaRPr lang="en-GB" sz="1800" dirty="0">
              <a:solidFill>
                <a:schemeClr val="tx1"/>
              </a:solidFill>
              <a:latin typeface="Calibri"/>
              <a:ea typeface="Calibri"/>
              <a:cs typeface="Calibri"/>
            </a:endParaRPr>
          </a:p>
          <a:p>
            <a:pPr marL="0" indent="0">
              <a:lnSpc>
                <a:spcPct val="110000"/>
              </a:lnSpc>
              <a:spcBef>
                <a:spcPct val="0"/>
              </a:spcBef>
              <a:buNone/>
            </a:pPr>
            <a:r>
              <a:rPr lang="en-GB" sz="1800" dirty="0">
                <a:solidFill>
                  <a:srgbClr val="FFC000"/>
                </a:solidFill>
                <a:latin typeface="Outfit"/>
                <a:ea typeface="Calibri"/>
                <a:cs typeface="Calibri"/>
              </a:rPr>
              <a:t>BSc Accounting and Finance with International Year One </a:t>
            </a:r>
          </a:p>
          <a:p>
            <a:pPr marL="0" indent="0">
              <a:lnSpc>
                <a:spcPct val="110000"/>
              </a:lnSpc>
              <a:spcBef>
                <a:spcPct val="0"/>
              </a:spcBef>
              <a:buNone/>
            </a:pPr>
            <a:r>
              <a:rPr lang="en-GB" sz="1800" dirty="0">
                <a:solidFill>
                  <a:srgbClr val="FFC000"/>
                </a:solidFill>
                <a:latin typeface="Outfit"/>
                <a:ea typeface="Calibri"/>
                <a:cs typeface="Calibri"/>
              </a:rPr>
              <a:t>BSc Accounting and Business with International Year One </a:t>
            </a:r>
          </a:p>
          <a:p>
            <a:pPr marL="0" indent="0">
              <a:lnSpc>
                <a:spcPct val="110000"/>
              </a:lnSpc>
              <a:spcBef>
                <a:spcPct val="0"/>
              </a:spcBef>
              <a:buNone/>
            </a:pPr>
            <a:r>
              <a:rPr lang="en-GB" sz="1800" dirty="0">
                <a:solidFill>
                  <a:srgbClr val="FFC000"/>
                </a:solidFill>
                <a:latin typeface="Outfit"/>
                <a:ea typeface="Calibri"/>
                <a:cs typeface="Calibri"/>
              </a:rPr>
              <a:t>BSc Business Economics with International Year One </a:t>
            </a:r>
          </a:p>
          <a:p>
            <a:pPr marL="0" indent="0">
              <a:lnSpc>
                <a:spcPct val="110000"/>
              </a:lnSpc>
              <a:spcBef>
                <a:spcPct val="0"/>
              </a:spcBef>
              <a:buNone/>
            </a:pPr>
            <a:r>
              <a:rPr lang="en-GB" sz="1800" dirty="0">
                <a:solidFill>
                  <a:srgbClr val="FFC000"/>
                </a:solidFill>
                <a:latin typeface="Outfit"/>
                <a:ea typeface="Calibri"/>
                <a:cs typeface="Calibri"/>
              </a:rPr>
              <a:t>BSc Business Management with International Year One </a:t>
            </a:r>
          </a:p>
          <a:p>
            <a:pPr marL="0" indent="0">
              <a:lnSpc>
                <a:spcPct val="110000"/>
              </a:lnSpc>
              <a:spcBef>
                <a:spcPct val="0"/>
              </a:spcBef>
              <a:buNone/>
            </a:pPr>
            <a:r>
              <a:rPr lang="en-GB" sz="1800" dirty="0">
                <a:solidFill>
                  <a:srgbClr val="FFC000"/>
                </a:solidFill>
                <a:latin typeface="Outfit"/>
                <a:ea typeface="Calibri"/>
                <a:cs typeface="Calibri"/>
              </a:rPr>
              <a:t>BSc Marketing and Management with International Year One </a:t>
            </a:r>
          </a:p>
          <a:p>
            <a:pPr marL="0" indent="0">
              <a:lnSpc>
                <a:spcPct val="110000"/>
              </a:lnSpc>
              <a:spcBef>
                <a:spcPct val="0"/>
              </a:spcBef>
              <a:buNone/>
            </a:pPr>
            <a:endParaRPr lang="en-GB" sz="1800" dirty="0">
              <a:solidFill>
                <a:srgbClr val="FFFFFF"/>
              </a:solidFill>
              <a:latin typeface="Outfit"/>
              <a:ea typeface="Calibri"/>
              <a:cs typeface="Calibri"/>
            </a:endParaRPr>
          </a:p>
          <a:p>
            <a:pPr marL="0" indent="0">
              <a:lnSpc>
                <a:spcPct val="110000"/>
              </a:lnSpc>
              <a:spcBef>
                <a:spcPct val="0"/>
              </a:spcBef>
              <a:buNone/>
            </a:pPr>
            <a:r>
              <a:rPr lang="en-GB" sz="1800" dirty="0">
                <a:solidFill>
                  <a:schemeClr val="tx1"/>
                </a:solidFill>
                <a:latin typeface="Calibri"/>
                <a:ea typeface="Calibri"/>
                <a:cs typeface="Calibri"/>
              </a:rPr>
              <a:t>If you are on one of the integrated programmes above, you will not need to complete the INTO module selection form. Instead, you will need to complete Online Module Selection (OMS) in SRS (Student Records System) which will open from </a:t>
            </a:r>
            <a:r>
              <a:rPr lang="en-GB" sz="1800" b="1" dirty="0">
                <a:solidFill>
                  <a:srgbClr val="FFC000"/>
                </a:solidFill>
                <a:latin typeface="Calibri"/>
                <a:ea typeface="Calibri"/>
                <a:cs typeface="Calibri"/>
              </a:rPr>
              <a:t>Monday 23rd March 2026 and will close at 5pm on Friday 27th March 2026. </a:t>
            </a:r>
            <a:endParaRPr lang="en-GB" sz="1800" b="1" dirty="0">
              <a:solidFill>
                <a:srgbClr val="FFC000"/>
              </a:solidFill>
              <a:latin typeface="Outfit"/>
              <a:ea typeface="Calibri"/>
              <a:cs typeface="Calibri"/>
            </a:endParaRPr>
          </a:p>
          <a:p>
            <a:pPr marL="0" indent="0">
              <a:lnSpc>
                <a:spcPct val="110000"/>
              </a:lnSpc>
              <a:spcBef>
                <a:spcPct val="0"/>
              </a:spcBef>
              <a:buNone/>
            </a:pPr>
            <a:endParaRPr lang="en-GB" sz="1800" dirty="0">
              <a:solidFill>
                <a:schemeClr val="tx1"/>
              </a:solidFill>
              <a:latin typeface="Calibri"/>
              <a:ea typeface="Calibri"/>
              <a:cs typeface="Calibri"/>
            </a:endParaRPr>
          </a:p>
          <a:p>
            <a:pPr marL="0" indent="0">
              <a:lnSpc>
                <a:spcPct val="110000"/>
              </a:lnSpc>
              <a:spcBef>
                <a:spcPct val="0"/>
              </a:spcBef>
              <a:buNone/>
            </a:pPr>
            <a:r>
              <a:rPr lang="en-GB" sz="1800" dirty="0">
                <a:solidFill>
                  <a:schemeClr val="tx1"/>
                </a:solidFill>
                <a:latin typeface="Calibri"/>
                <a:ea typeface="Calibri"/>
                <a:cs typeface="Calibri"/>
              </a:rPr>
              <a:t>For guidance and  instructions on how to select your modules please see this link: </a:t>
            </a:r>
            <a:r>
              <a:rPr lang="en-GB" sz="1800" dirty="0">
                <a:solidFill>
                  <a:schemeClr val="tx1"/>
                </a:solidFill>
                <a:latin typeface="Outfit"/>
                <a:ea typeface="Calibri"/>
                <a:cs typeface="Calibri"/>
                <a:hlinkClick r:id="rId3">
                  <a:extLst>
                    <a:ext uri="{A12FA001-AC4F-418D-AE19-62706E023703}">
                      <ahyp:hlinkClr xmlns:ahyp="http://schemas.microsoft.com/office/drawing/2018/hyperlinkcolor" val="tx"/>
                    </a:ext>
                  </a:extLst>
                </a:hlinkClick>
              </a:rPr>
              <a:t>Online module selection | Student hubs | University of Exeter</a:t>
            </a:r>
            <a:endParaRPr lang="en-GB" sz="1800" dirty="0">
              <a:solidFill>
                <a:schemeClr val="tx1"/>
              </a:solidFill>
              <a:latin typeface="Calibri"/>
              <a:ea typeface="Calibri"/>
              <a:cs typeface="Calibri"/>
            </a:endParaRPr>
          </a:p>
        </p:txBody>
      </p:sp>
      <p:sp>
        <p:nvSpPr>
          <p:cNvPr id="9" name="TextBox 8">
            <a:extLst>
              <a:ext uri="{FF2B5EF4-FFF2-40B4-BE49-F238E27FC236}">
                <a16:creationId xmlns:a16="http://schemas.microsoft.com/office/drawing/2014/main" id="{78A77149-27DF-44DA-212C-F698C30B96BE}"/>
              </a:ext>
            </a:extLst>
          </p:cNvPr>
          <p:cNvSpPr txBox="1"/>
          <p:nvPr/>
        </p:nvSpPr>
        <p:spPr>
          <a:xfrm>
            <a:off x="661481" y="564205"/>
            <a:ext cx="5554493"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latin typeface="Calibri"/>
                <a:ea typeface="Calibri"/>
                <a:cs typeface="Calibri"/>
              </a:rPr>
              <a:t>Module Selection for </a:t>
            </a:r>
            <a:r>
              <a:rPr lang="en-GB" sz="2800" b="1">
                <a:latin typeface="Calibri"/>
                <a:ea typeface="Calibri"/>
                <a:cs typeface="Calibri"/>
              </a:rPr>
              <a:t>Integrated</a:t>
            </a:r>
            <a:r>
              <a:rPr lang="en-GB" sz="2800" b="1" dirty="0">
                <a:latin typeface="Calibri"/>
                <a:ea typeface="Calibri"/>
                <a:cs typeface="Calibri"/>
              </a:rPr>
              <a:t> Programmes</a:t>
            </a:r>
          </a:p>
        </p:txBody>
      </p:sp>
    </p:spTree>
    <p:extLst>
      <p:ext uri="{BB962C8B-B14F-4D97-AF65-F5344CB8AC3E}">
        <p14:creationId xmlns:p14="http://schemas.microsoft.com/office/powerpoint/2010/main" val="218592638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3C3B"/>
        </a:solidFill>
        <a:effectLst/>
      </p:bgPr>
    </p:bg>
    <p:spTree>
      <p:nvGrpSpPr>
        <p:cNvPr id="1" name="">
          <a:extLst>
            <a:ext uri="{FF2B5EF4-FFF2-40B4-BE49-F238E27FC236}">
              <a16:creationId xmlns:a16="http://schemas.microsoft.com/office/drawing/2014/main" id="{4B6C0C6D-6896-3B0F-6016-6C4574C911A7}"/>
            </a:ext>
          </a:extLst>
        </p:cNvPr>
        <p:cNvGrpSpPr/>
        <p:nvPr/>
      </p:nvGrpSpPr>
      <p:grpSpPr>
        <a:xfrm>
          <a:off x="0" y="0"/>
          <a:ext cx="0" cy="0"/>
          <a:chOff x="0" y="0"/>
          <a:chExt cx="0" cy="0"/>
        </a:xfrm>
      </p:grpSpPr>
      <p:sp>
        <p:nvSpPr>
          <p:cNvPr id="8" name="Content Placeholder 7">
            <a:extLst>
              <a:ext uri="{FF2B5EF4-FFF2-40B4-BE49-F238E27FC236}">
                <a16:creationId xmlns:a16="http://schemas.microsoft.com/office/drawing/2014/main" id="{C83EA2E9-8A6C-95FC-0FB3-9E5CC249D23F}"/>
              </a:ext>
            </a:extLst>
          </p:cNvPr>
          <p:cNvSpPr>
            <a:spLocks noGrp="1"/>
          </p:cNvSpPr>
          <p:nvPr>
            <p:ph idx="1"/>
          </p:nvPr>
        </p:nvSpPr>
        <p:spPr>
          <a:xfrm>
            <a:off x="658012" y="1476355"/>
            <a:ext cx="8063957" cy="4771243"/>
          </a:xfrm>
        </p:spPr>
        <p:txBody>
          <a:bodyPr/>
          <a:lstStyle/>
          <a:p>
            <a:pPr marL="0" indent="0">
              <a:lnSpc>
                <a:spcPct val="110000"/>
              </a:lnSpc>
              <a:spcBef>
                <a:spcPct val="0"/>
              </a:spcBef>
              <a:buNone/>
            </a:pPr>
            <a:endParaRPr lang="en-US" sz="1400" dirty="0">
              <a:solidFill>
                <a:schemeClr val="tx1"/>
              </a:solidFill>
              <a:latin typeface="Calibri"/>
              <a:ea typeface="Calibri"/>
              <a:cs typeface="Calibri"/>
            </a:endParaRPr>
          </a:p>
          <a:p>
            <a:endParaRPr lang="en-GB" sz="1450" dirty="0"/>
          </a:p>
        </p:txBody>
      </p:sp>
      <p:sp>
        <p:nvSpPr>
          <p:cNvPr id="9" name="TextBox 8">
            <a:extLst>
              <a:ext uri="{FF2B5EF4-FFF2-40B4-BE49-F238E27FC236}">
                <a16:creationId xmlns:a16="http://schemas.microsoft.com/office/drawing/2014/main" id="{4BA9B806-4110-E1F9-8AAE-88FC67DB1BF7}"/>
              </a:ext>
            </a:extLst>
          </p:cNvPr>
          <p:cNvSpPr txBox="1"/>
          <p:nvPr/>
        </p:nvSpPr>
        <p:spPr>
          <a:xfrm>
            <a:off x="661481" y="564205"/>
            <a:ext cx="555449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a:latin typeface="Calibri"/>
                <a:ea typeface="MS PGothic"/>
                <a:cs typeface="Calibri"/>
              </a:rPr>
              <a:t>Module descriptors </a:t>
            </a:r>
            <a:r>
              <a:rPr lang="en-GB" sz="2800" b="1" dirty="0">
                <a:latin typeface="Calibri"/>
                <a:ea typeface="MS PGothic"/>
                <a:cs typeface="Calibri"/>
              </a:rPr>
              <a:t>and information </a:t>
            </a:r>
            <a:endParaRPr lang="en-GB" dirty="0">
              <a:latin typeface="Calibri"/>
              <a:ea typeface="MS PGothic"/>
            </a:endParaRPr>
          </a:p>
        </p:txBody>
      </p:sp>
      <p:sp>
        <p:nvSpPr>
          <p:cNvPr id="2" name="TextBox 1">
            <a:extLst>
              <a:ext uri="{FF2B5EF4-FFF2-40B4-BE49-F238E27FC236}">
                <a16:creationId xmlns:a16="http://schemas.microsoft.com/office/drawing/2014/main" id="{0D1CBE7F-C3BE-E2BE-D74E-5F3AE491F17A}"/>
              </a:ext>
            </a:extLst>
          </p:cNvPr>
          <p:cNvSpPr txBox="1"/>
          <p:nvPr/>
        </p:nvSpPr>
        <p:spPr>
          <a:xfrm>
            <a:off x="426251" y="1087020"/>
            <a:ext cx="8295882" cy="2462213"/>
          </a:xfrm>
          <a:prstGeom prst="rect">
            <a:avLst/>
          </a:prstGeom>
          <a:noFill/>
        </p:spPr>
        <p:txBody>
          <a:bodyPr wrap="square" lIns="91440" tIns="45720" rIns="91440" bIns="45720" rtlCol="0" anchor="t">
            <a:spAutoFit/>
          </a:bodyPr>
          <a:lstStyle/>
          <a:p>
            <a:r>
              <a:rPr lang="en-GB" sz="1700">
                <a:latin typeface="Calibri"/>
                <a:ea typeface="MS PGothic"/>
                <a:cs typeface="Calibri"/>
              </a:rPr>
              <a:t>Further information about modules can be found the module descriptors, which will include: </a:t>
            </a:r>
          </a:p>
          <a:p>
            <a:pPr marL="285750" indent="-285750">
              <a:buFont typeface="Calibri"/>
              <a:buChar char="-"/>
            </a:pPr>
            <a:r>
              <a:rPr lang="en-GB" sz="1700">
                <a:latin typeface="Calibri"/>
                <a:ea typeface="MS PGothic"/>
                <a:cs typeface="Calibri"/>
              </a:rPr>
              <a:t>Module content</a:t>
            </a:r>
            <a:endParaRPr lang="en-GB" sz="1700" dirty="0">
              <a:latin typeface="Calibri"/>
              <a:ea typeface="MS PGothic"/>
              <a:cs typeface="Calibri"/>
            </a:endParaRPr>
          </a:p>
          <a:p>
            <a:pPr marL="285750" indent="-285750">
              <a:buFont typeface="Calibri"/>
              <a:buChar char="-"/>
            </a:pPr>
            <a:r>
              <a:rPr lang="en-GB" sz="1700">
                <a:latin typeface="Calibri"/>
                <a:ea typeface="MS PGothic"/>
                <a:cs typeface="Calibri"/>
              </a:rPr>
              <a:t>Which Term the module is taught in (Term 1, 2 or 1+2)</a:t>
            </a:r>
          </a:p>
          <a:p>
            <a:pPr marL="285750" indent="-285750">
              <a:buFont typeface="Calibri"/>
              <a:buChar char="-"/>
            </a:pPr>
            <a:r>
              <a:rPr lang="en-GB" sz="1700" dirty="0">
                <a:latin typeface="Calibri"/>
                <a:ea typeface="MS PGothic"/>
                <a:cs typeface="Calibri"/>
              </a:rPr>
              <a:t>The Module Lead </a:t>
            </a:r>
          </a:p>
          <a:p>
            <a:pPr marL="285750" indent="-285750">
              <a:buFont typeface="Calibri"/>
              <a:buChar char="-"/>
            </a:pPr>
            <a:r>
              <a:rPr lang="en-GB" sz="1700" dirty="0">
                <a:latin typeface="Calibri"/>
                <a:ea typeface="MS PGothic"/>
                <a:cs typeface="Calibri"/>
              </a:rPr>
              <a:t>Assessment Breakdown </a:t>
            </a:r>
          </a:p>
          <a:p>
            <a:pPr marL="285750" indent="-285750">
              <a:buFont typeface="Calibri"/>
              <a:buChar char="-"/>
            </a:pPr>
            <a:r>
              <a:rPr lang="en-GB" sz="1700" dirty="0">
                <a:latin typeface="Calibri"/>
                <a:ea typeface="MS PGothic"/>
                <a:cs typeface="Calibri"/>
              </a:rPr>
              <a:t>Module rules (pre-requisites, co-requisi</a:t>
            </a:r>
            <a:r>
              <a:rPr lang="en-GB" sz="1700">
                <a:latin typeface="Calibri"/>
                <a:ea typeface="MS PGothic"/>
                <a:cs typeface="Calibri"/>
              </a:rPr>
              <a:t>tes, non-requisites)</a:t>
            </a:r>
            <a:endParaRPr lang="en-GB" sz="1700" dirty="0">
              <a:latin typeface="Calibri"/>
              <a:ea typeface="MS PGothic"/>
              <a:cs typeface="Calibri"/>
            </a:endParaRPr>
          </a:p>
          <a:p>
            <a:endParaRPr lang="en-GB" sz="1700" dirty="0">
              <a:latin typeface="Calibri"/>
              <a:ea typeface="Calibri"/>
              <a:cs typeface="Calibri"/>
            </a:endParaRPr>
          </a:p>
          <a:p>
            <a:r>
              <a:rPr lang="en-GB" sz="1700">
                <a:latin typeface="Calibri"/>
                <a:ea typeface="Calibri"/>
                <a:cs typeface="Calibri"/>
              </a:rPr>
              <a:t>Example: </a:t>
            </a:r>
            <a:r>
              <a:rPr lang="en-GB" sz="1700" dirty="0">
                <a:highlight>
                  <a:srgbClr val="01DCA5"/>
                </a:highlight>
                <a:latin typeface="Calibri"/>
                <a:ea typeface="Calibri"/>
                <a:cs typeface="Calibri"/>
                <a:hlinkClick r:id="rId3"/>
              </a:rPr>
              <a:t>BEE2033 | University of Exeter</a:t>
            </a:r>
            <a:endParaRPr lang="en-GB" sz="1700">
              <a:highlight>
                <a:srgbClr val="01DCA5"/>
              </a:highlight>
              <a:latin typeface="Calibri"/>
              <a:cs typeface="Calibri"/>
            </a:endParaRPr>
          </a:p>
          <a:p>
            <a:endParaRPr lang="en-GB" dirty="0">
              <a:cs typeface="Calibri" panose="020F0502020204030204" pitchFamily="34" charset="0"/>
            </a:endParaRPr>
          </a:p>
        </p:txBody>
      </p:sp>
      <p:pic>
        <p:nvPicPr>
          <p:cNvPr id="3" name="Picture 2" descr="A screenshot of a computer&#10;&#10;AI-generated content may be incorrect.">
            <a:extLst>
              <a:ext uri="{FF2B5EF4-FFF2-40B4-BE49-F238E27FC236}">
                <a16:creationId xmlns:a16="http://schemas.microsoft.com/office/drawing/2014/main" id="{BECB0461-84E1-9820-EF40-1B777B648C7D}"/>
              </a:ext>
            </a:extLst>
          </p:cNvPr>
          <p:cNvPicPr>
            <a:picLocks noChangeAspect="1"/>
          </p:cNvPicPr>
          <p:nvPr/>
        </p:nvPicPr>
        <p:blipFill>
          <a:blip r:embed="rId4"/>
          <a:stretch>
            <a:fillRect/>
          </a:stretch>
        </p:blipFill>
        <p:spPr>
          <a:xfrm>
            <a:off x="684746" y="3355691"/>
            <a:ext cx="7774508" cy="3338590"/>
          </a:xfrm>
          <a:prstGeom prst="rect">
            <a:avLst/>
          </a:prstGeom>
        </p:spPr>
      </p:pic>
    </p:spTree>
    <p:extLst>
      <p:ext uri="{BB962C8B-B14F-4D97-AF65-F5344CB8AC3E}">
        <p14:creationId xmlns:p14="http://schemas.microsoft.com/office/powerpoint/2010/main" val="217063796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3C3B"/>
        </a:solidFill>
        <a:effectLst/>
      </p:bgPr>
    </p:bg>
    <p:spTree>
      <p:nvGrpSpPr>
        <p:cNvPr id="1" name="">
          <a:extLst>
            <a:ext uri="{FF2B5EF4-FFF2-40B4-BE49-F238E27FC236}">
              <a16:creationId xmlns:a16="http://schemas.microsoft.com/office/drawing/2014/main" id="{28C9EC8D-1465-7A69-24A1-BEBD5DC26AA3}"/>
            </a:ext>
          </a:extLst>
        </p:cNvPr>
        <p:cNvGrpSpPr/>
        <p:nvPr/>
      </p:nvGrpSpPr>
      <p:grpSpPr>
        <a:xfrm>
          <a:off x="0" y="0"/>
          <a:ext cx="0" cy="0"/>
          <a:chOff x="0" y="0"/>
          <a:chExt cx="0" cy="0"/>
        </a:xfrm>
      </p:grpSpPr>
      <p:sp>
        <p:nvSpPr>
          <p:cNvPr id="8" name="Content Placeholder 7">
            <a:extLst>
              <a:ext uri="{FF2B5EF4-FFF2-40B4-BE49-F238E27FC236}">
                <a16:creationId xmlns:a16="http://schemas.microsoft.com/office/drawing/2014/main" id="{9E9E9836-A030-C96B-F265-BF8FD6F27395}"/>
              </a:ext>
            </a:extLst>
          </p:cNvPr>
          <p:cNvSpPr>
            <a:spLocks noGrp="1"/>
          </p:cNvSpPr>
          <p:nvPr>
            <p:ph idx="1"/>
          </p:nvPr>
        </p:nvSpPr>
        <p:spPr>
          <a:xfrm>
            <a:off x="658012" y="1476355"/>
            <a:ext cx="3916117" cy="4771243"/>
          </a:xfrm>
        </p:spPr>
        <p:txBody>
          <a:bodyPr/>
          <a:lstStyle/>
          <a:p>
            <a:pPr marL="0" indent="0">
              <a:lnSpc>
                <a:spcPct val="110000"/>
              </a:lnSpc>
              <a:spcBef>
                <a:spcPct val="0"/>
              </a:spcBef>
              <a:buNone/>
            </a:pPr>
            <a:endParaRPr lang="en-US" sz="1400" dirty="0">
              <a:solidFill>
                <a:schemeClr val="tx1"/>
              </a:solidFill>
              <a:latin typeface="Calibri"/>
              <a:ea typeface="Calibri"/>
              <a:cs typeface="Calibri"/>
            </a:endParaRPr>
          </a:p>
          <a:p>
            <a:endParaRPr lang="en-GB" sz="1450" dirty="0"/>
          </a:p>
        </p:txBody>
      </p:sp>
      <p:sp>
        <p:nvSpPr>
          <p:cNvPr id="9" name="TextBox 8">
            <a:extLst>
              <a:ext uri="{FF2B5EF4-FFF2-40B4-BE49-F238E27FC236}">
                <a16:creationId xmlns:a16="http://schemas.microsoft.com/office/drawing/2014/main" id="{BA11BB44-6FC6-C6EF-02D6-A9A0648131BC}"/>
              </a:ext>
            </a:extLst>
          </p:cNvPr>
          <p:cNvSpPr txBox="1"/>
          <p:nvPr/>
        </p:nvSpPr>
        <p:spPr>
          <a:xfrm>
            <a:off x="658012" y="525383"/>
            <a:ext cx="555449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a:latin typeface="Calibri"/>
                <a:ea typeface="Calibri"/>
                <a:cs typeface="Calibri"/>
              </a:rPr>
              <a:t>Understanding module rules</a:t>
            </a:r>
            <a:endParaRPr lang="en-GB" dirty="0">
              <a:latin typeface="Calibri"/>
            </a:endParaRPr>
          </a:p>
        </p:txBody>
      </p:sp>
      <p:sp>
        <p:nvSpPr>
          <p:cNvPr id="5" name="TextBox 4">
            <a:extLst>
              <a:ext uri="{FF2B5EF4-FFF2-40B4-BE49-F238E27FC236}">
                <a16:creationId xmlns:a16="http://schemas.microsoft.com/office/drawing/2014/main" id="{9F523167-F467-F1EA-1AEE-955A23CFABF3}"/>
              </a:ext>
            </a:extLst>
          </p:cNvPr>
          <p:cNvSpPr txBox="1"/>
          <p:nvPr/>
        </p:nvSpPr>
        <p:spPr>
          <a:xfrm>
            <a:off x="542379" y="1602555"/>
            <a:ext cx="8343484" cy="3416320"/>
          </a:xfrm>
          <a:prstGeom prst="rect">
            <a:avLst/>
          </a:prstGeom>
          <a:noFill/>
        </p:spPr>
        <p:txBody>
          <a:bodyPr wrap="square" lIns="91440" tIns="45720" rIns="91440" bIns="45720" anchor="t">
            <a:spAutoFit/>
          </a:bodyPr>
          <a:lstStyle/>
          <a:p>
            <a:pPr marL="285750" indent="-285750">
              <a:buFont typeface="Arial" panose="020B0604020202020204" pitchFamily="34" charset="0"/>
              <a:buChar char="•"/>
            </a:pPr>
            <a:r>
              <a:rPr lang="en-GB" sz="2400" b="1" u="sng" dirty="0">
                <a:solidFill>
                  <a:srgbClr val="FFFF00"/>
                </a:solidFill>
                <a:latin typeface="+mn-lt"/>
                <a:ea typeface="MS PGothic"/>
                <a:cs typeface="Arial"/>
              </a:rPr>
              <a:t>Pre-requisites</a:t>
            </a:r>
            <a:r>
              <a:rPr lang="en-GB" sz="2400" b="1">
                <a:latin typeface="+mn-lt"/>
                <a:ea typeface="MS PGothic"/>
                <a:cs typeface="Arial"/>
              </a:rPr>
              <a:t> - </a:t>
            </a:r>
            <a:r>
              <a:rPr lang="en-GB" sz="2400">
                <a:latin typeface="+mn-lt"/>
                <a:ea typeface="MS PGothic"/>
                <a:cs typeface="Arial"/>
              </a:rPr>
              <a:t>modules that you </a:t>
            </a:r>
            <a:r>
              <a:rPr lang="en-GB" sz="2400" b="1">
                <a:latin typeface="+mn-lt"/>
                <a:ea typeface="MS PGothic"/>
                <a:cs typeface="Arial"/>
              </a:rPr>
              <a:t>must have taken before</a:t>
            </a:r>
            <a:r>
              <a:rPr lang="en-GB" sz="2400">
                <a:latin typeface="+mn-lt"/>
                <a:ea typeface="MS PGothic"/>
                <a:cs typeface="Arial"/>
              </a:rPr>
              <a:t> you take this module</a:t>
            </a:r>
            <a:endParaRPr lang="en-US"/>
          </a:p>
          <a:p>
            <a:endParaRPr lang="en-GB" sz="2400" dirty="0">
              <a:latin typeface="+mn-lt"/>
              <a:cs typeface="Arial" panose="020B0604020202020204" pitchFamily="34" charset="0"/>
            </a:endParaRPr>
          </a:p>
          <a:p>
            <a:pPr marL="285750" indent="-285750">
              <a:buFont typeface="Arial" panose="020B0604020202020204" pitchFamily="34" charset="0"/>
              <a:buChar char="•"/>
            </a:pPr>
            <a:r>
              <a:rPr lang="en-GB" sz="2400" b="1" u="sng">
                <a:solidFill>
                  <a:srgbClr val="FFFF00"/>
                </a:solidFill>
                <a:latin typeface="+mn-lt"/>
                <a:ea typeface="MS PGothic"/>
                <a:cs typeface="Arial"/>
              </a:rPr>
              <a:t>Co-requisites</a:t>
            </a:r>
            <a:r>
              <a:rPr lang="en-GB" sz="2400">
                <a:solidFill>
                  <a:srgbClr val="FFFFFF"/>
                </a:solidFill>
                <a:latin typeface="+mn-lt"/>
                <a:ea typeface="MS PGothic"/>
                <a:cs typeface="Arial"/>
              </a:rPr>
              <a:t> - m</a:t>
            </a:r>
            <a:r>
              <a:rPr lang="en-GB" sz="2400" dirty="0">
                <a:solidFill>
                  <a:srgbClr val="FFFFFF"/>
                </a:solidFill>
                <a:latin typeface="+mn-lt"/>
                <a:ea typeface="MS PGothic"/>
                <a:cs typeface="Arial"/>
              </a:rPr>
              <a:t>odules</a:t>
            </a:r>
            <a:r>
              <a:rPr lang="en-GB" sz="2400" dirty="0">
                <a:latin typeface="+mn-lt"/>
                <a:ea typeface="MS PGothic"/>
                <a:cs typeface="Arial"/>
              </a:rPr>
              <a:t> that you </a:t>
            </a:r>
            <a:r>
              <a:rPr lang="en-GB" sz="2400" b="1" dirty="0">
                <a:latin typeface="+mn-lt"/>
                <a:ea typeface="MS PGothic"/>
                <a:cs typeface="Arial"/>
              </a:rPr>
              <a:t>must be taking at the same time as</a:t>
            </a:r>
            <a:r>
              <a:rPr lang="en-GB" sz="2400" dirty="0">
                <a:latin typeface="+mn-lt"/>
                <a:ea typeface="MS PGothic"/>
                <a:cs typeface="Arial"/>
              </a:rPr>
              <a:t> you are taking this module</a:t>
            </a:r>
          </a:p>
          <a:p>
            <a:endParaRPr lang="en-GB" sz="2400" dirty="0">
              <a:latin typeface="+mn-lt"/>
              <a:cs typeface="Arial" panose="020B0604020202020204" pitchFamily="34" charset="0"/>
            </a:endParaRPr>
          </a:p>
          <a:p>
            <a:pPr marL="285750" indent="-285750">
              <a:buFont typeface="Arial" panose="020B0604020202020204" pitchFamily="34" charset="0"/>
              <a:buChar char="•"/>
            </a:pPr>
            <a:r>
              <a:rPr lang="en-GB" sz="2400" b="1" u="sng">
                <a:solidFill>
                  <a:srgbClr val="FFFF00"/>
                </a:solidFill>
                <a:latin typeface="+mn-lt"/>
                <a:ea typeface="MS PGothic"/>
                <a:cs typeface="Arial"/>
              </a:rPr>
              <a:t>Non-requisites</a:t>
            </a:r>
            <a:r>
              <a:rPr lang="en-GB" sz="2400" b="1">
                <a:latin typeface="+mn-lt"/>
                <a:ea typeface="MS PGothic"/>
                <a:cs typeface="Arial"/>
              </a:rPr>
              <a:t> - </a:t>
            </a:r>
            <a:r>
              <a:rPr lang="en-GB" sz="2400">
                <a:latin typeface="+mn-lt"/>
                <a:ea typeface="MS PGothic"/>
                <a:cs typeface="Arial"/>
              </a:rPr>
              <a:t>modules that you cannot take both of</a:t>
            </a:r>
          </a:p>
          <a:p>
            <a:endParaRPr lang="en-GB" sz="2400" b="1" dirty="0">
              <a:latin typeface="+mn-lt"/>
              <a:cs typeface="Arial" panose="020B0604020202020204" pitchFamily="34" charset="0"/>
            </a:endParaRPr>
          </a:p>
          <a:p>
            <a:endParaRPr lang="en-GB" sz="2400" dirty="0">
              <a:latin typeface="+mn-lt"/>
              <a:cs typeface="Arial" panose="020B0604020202020204" pitchFamily="34" charset="0"/>
            </a:endParaRPr>
          </a:p>
        </p:txBody>
      </p:sp>
    </p:spTree>
    <p:extLst>
      <p:ext uri="{BB962C8B-B14F-4D97-AF65-F5344CB8AC3E}">
        <p14:creationId xmlns:p14="http://schemas.microsoft.com/office/powerpoint/2010/main" val="206498730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3C3B"/>
        </a:solidFill>
        <a:effectLst/>
      </p:bgPr>
    </p:bg>
    <p:spTree>
      <p:nvGrpSpPr>
        <p:cNvPr id="1" name="">
          <a:extLst>
            <a:ext uri="{FF2B5EF4-FFF2-40B4-BE49-F238E27FC236}">
              <a16:creationId xmlns:a16="http://schemas.microsoft.com/office/drawing/2014/main" id="{56DF2358-A333-9B95-667F-F9F608D09C0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38017DC-627B-A202-5E89-FEC8CEA6C0FC}"/>
              </a:ext>
            </a:extLst>
          </p:cNvPr>
          <p:cNvSpPr>
            <a:spLocks noGrp="1"/>
          </p:cNvSpPr>
          <p:nvPr>
            <p:ph idx="1"/>
          </p:nvPr>
        </p:nvSpPr>
        <p:spPr>
          <a:xfrm>
            <a:off x="369651" y="1487100"/>
            <a:ext cx="8235197" cy="4771243"/>
          </a:xfrm>
        </p:spPr>
        <p:txBody>
          <a:bodyPr/>
          <a:lstStyle/>
          <a:p>
            <a:pPr marL="285750" indent="-285750"/>
            <a:r>
              <a:rPr lang="en-GB" sz="1800" b="1" dirty="0">
                <a:solidFill>
                  <a:srgbClr val="FFC000"/>
                </a:solidFill>
                <a:latin typeface="+mj-lt"/>
              </a:rPr>
              <a:t>The number of credits you are taking each term:</a:t>
            </a:r>
            <a:r>
              <a:rPr lang="en-GB" sz="1800" dirty="0">
                <a:solidFill>
                  <a:schemeClr val="tx1"/>
                </a:solidFill>
                <a:latin typeface="+mj-lt"/>
              </a:rPr>
              <a:t> We highly encourage all students to spread their modules evenly across both terms e.g. 60 credits in Term 1 and 60 credits in Term 2. You can choose to do an uneven split such as 45 credits in one term and 75 credits in the other, but this will mean more workload in one term.</a:t>
            </a:r>
            <a:endParaRPr lang="en-GB" sz="1450" dirty="0">
              <a:solidFill>
                <a:schemeClr val="tx1"/>
              </a:solidFill>
              <a:ea typeface="Calibri"/>
              <a:cs typeface="Calibri"/>
            </a:endParaRPr>
          </a:p>
          <a:p>
            <a:pPr marL="285750" indent="-285750"/>
            <a:endParaRPr lang="en-GB" sz="1800" dirty="0">
              <a:solidFill>
                <a:schemeClr val="tx1"/>
              </a:solidFill>
              <a:latin typeface="+mj-lt"/>
              <a:ea typeface="Calibri"/>
              <a:cs typeface="Calibri"/>
            </a:endParaRPr>
          </a:p>
          <a:p>
            <a:pPr marL="285750" indent="-285750"/>
            <a:r>
              <a:rPr lang="en-GB" sz="1800" b="1" dirty="0">
                <a:solidFill>
                  <a:srgbClr val="FFC000"/>
                </a:solidFill>
                <a:latin typeface="+mj-lt"/>
                <a:ea typeface="Calibri"/>
                <a:cs typeface="Calibri"/>
              </a:rPr>
              <a:t>You can change your modules later: </a:t>
            </a:r>
            <a:r>
              <a:rPr lang="en-GB" sz="1800" dirty="0">
                <a:solidFill>
                  <a:schemeClr val="tx1"/>
                </a:solidFill>
                <a:latin typeface="+mj-lt"/>
                <a:ea typeface="Calibri"/>
                <a:cs typeface="Calibri"/>
              </a:rPr>
              <a:t>If your plans change, you can change your modules in September at the start of term. This is called Module Change. Please note, modules may not have spaces available in module change.</a:t>
            </a:r>
          </a:p>
          <a:p>
            <a:pPr marL="285750" indent="-285750"/>
            <a:endParaRPr lang="en-GB" sz="1800" dirty="0">
              <a:solidFill>
                <a:srgbClr val="FFC000"/>
              </a:solidFill>
              <a:latin typeface="+mj-lt"/>
              <a:ea typeface="Calibri"/>
              <a:cs typeface="Calibri"/>
            </a:endParaRPr>
          </a:p>
          <a:p>
            <a:pPr marL="285750" indent="-285750"/>
            <a:r>
              <a:rPr lang="en-GB" sz="1800" b="1" dirty="0">
                <a:solidFill>
                  <a:srgbClr val="FFC000"/>
                </a:solidFill>
                <a:latin typeface="+mj-lt"/>
                <a:ea typeface="Calibri"/>
                <a:cs typeface="Calibri"/>
              </a:rPr>
              <a:t>Level 1 Modules:</a:t>
            </a:r>
            <a:r>
              <a:rPr lang="en-GB" sz="1800" dirty="0">
                <a:solidFill>
                  <a:schemeClr val="tx1"/>
                </a:solidFill>
                <a:latin typeface="+mj-lt"/>
                <a:ea typeface="Calibri"/>
                <a:cs typeface="Calibri"/>
              </a:rPr>
              <a:t> You can take up to 30 credits from Level 1. Some programmes already have Level 1 Compulsory modules, if you do, you may not be able to select any more. You can only select these modules in module change in September.</a:t>
            </a:r>
            <a:endParaRPr lang="en-GB" sz="1450" dirty="0">
              <a:solidFill>
                <a:schemeClr val="tx1"/>
              </a:solidFill>
            </a:endParaRPr>
          </a:p>
          <a:p>
            <a:pPr marL="0" indent="0">
              <a:lnSpc>
                <a:spcPct val="110000"/>
              </a:lnSpc>
              <a:spcBef>
                <a:spcPct val="0"/>
              </a:spcBef>
              <a:buNone/>
            </a:pPr>
            <a:endParaRPr lang="en-GB" sz="1800" dirty="0">
              <a:solidFill>
                <a:schemeClr val="tx1"/>
              </a:solidFill>
              <a:latin typeface="+mj-lt"/>
              <a:ea typeface="Calibri"/>
              <a:cs typeface="Calibri"/>
            </a:endParaRPr>
          </a:p>
          <a:p>
            <a:pPr marL="285750" indent="-285750">
              <a:lnSpc>
                <a:spcPct val="110000"/>
              </a:lnSpc>
              <a:spcBef>
                <a:spcPct val="0"/>
              </a:spcBef>
            </a:pPr>
            <a:r>
              <a:rPr lang="en-GB" sz="1800" b="1" dirty="0">
                <a:solidFill>
                  <a:srgbClr val="FFC000"/>
                </a:solidFill>
                <a:latin typeface="+mj-lt"/>
                <a:ea typeface="Calibri"/>
                <a:cs typeface="Calibri"/>
              </a:rPr>
              <a:t>Professional Bodies Exemptions: </a:t>
            </a:r>
            <a:r>
              <a:rPr lang="en-GB" sz="1800" dirty="0">
                <a:solidFill>
                  <a:schemeClr val="tx1"/>
                </a:solidFill>
                <a:latin typeface="+mj-lt"/>
              </a:rPr>
              <a:t>Accounting Students please ensure you check out the accredited modules, these modules provide exemptions for professional bodies.</a:t>
            </a:r>
            <a:endParaRPr lang="en-GB" sz="1800" dirty="0">
              <a:solidFill>
                <a:schemeClr val="tx1"/>
              </a:solidFill>
              <a:latin typeface="+mj-lt"/>
              <a:ea typeface="Calibri"/>
              <a:cs typeface="Calibri"/>
            </a:endParaRPr>
          </a:p>
          <a:p>
            <a:pPr marL="0" indent="0">
              <a:lnSpc>
                <a:spcPct val="110000"/>
              </a:lnSpc>
              <a:spcBef>
                <a:spcPct val="0"/>
              </a:spcBef>
              <a:buNone/>
            </a:pPr>
            <a:endParaRPr lang="en-GB" sz="1800" dirty="0">
              <a:solidFill>
                <a:schemeClr val="tx1"/>
              </a:solidFill>
              <a:latin typeface="+mj-lt"/>
              <a:ea typeface="Calibri"/>
              <a:cs typeface="Calibri"/>
            </a:endParaRPr>
          </a:p>
          <a:p>
            <a:pPr marL="0" indent="0">
              <a:buNone/>
            </a:pPr>
            <a:endParaRPr lang="en-GB" sz="1600" dirty="0">
              <a:solidFill>
                <a:schemeClr val="tx1"/>
              </a:solidFill>
              <a:latin typeface="Calibri"/>
              <a:ea typeface="Calibri"/>
              <a:cs typeface="Calibri"/>
            </a:endParaRPr>
          </a:p>
          <a:p>
            <a:pPr marL="0" indent="0">
              <a:buNone/>
            </a:pPr>
            <a:endParaRPr lang="en-GB" dirty="0">
              <a:solidFill>
                <a:schemeClr val="tx1"/>
              </a:solidFill>
            </a:endParaRPr>
          </a:p>
          <a:p>
            <a:pPr marL="0" indent="0">
              <a:buNone/>
            </a:pPr>
            <a:endParaRPr lang="en-GB" dirty="0">
              <a:solidFill>
                <a:schemeClr val="tx1"/>
              </a:solidFill>
            </a:endParaRPr>
          </a:p>
        </p:txBody>
      </p:sp>
      <p:sp>
        <p:nvSpPr>
          <p:cNvPr id="6" name="TextBox 5">
            <a:extLst>
              <a:ext uri="{FF2B5EF4-FFF2-40B4-BE49-F238E27FC236}">
                <a16:creationId xmlns:a16="http://schemas.microsoft.com/office/drawing/2014/main" id="{1113EDE6-3B21-5A34-9180-1817B0B11312}"/>
              </a:ext>
            </a:extLst>
          </p:cNvPr>
          <p:cNvSpPr txBox="1"/>
          <p:nvPr/>
        </p:nvSpPr>
        <p:spPr>
          <a:xfrm>
            <a:off x="658012" y="525383"/>
            <a:ext cx="5554493"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a:latin typeface="Calibri"/>
                <a:ea typeface="Calibri"/>
                <a:cs typeface="Calibri"/>
              </a:rPr>
              <a:t>Things to think about when choosing..</a:t>
            </a:r>
            <a:endParaRPr lang="en-GB" dirty="0">
              <a:latin typeface="Calibri"/>
            </a:endParaRPr>
          </a:p>
        </p:txBody>
      </p:sp>
    </p:spTree>
    <p:extLst>
      <p:ext uri="{BB962C8B-B14F-4D97-AF65-F5344CB8AC3E}">
        <p14:creationId xmlns:p14="http://schemas.microsoft.com/office/powerpoint/2010/main" val="1400778108"/>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37f229-accc-4bf0-a0d9-f43716146564" xsi:nil="true"/>
    <lcf76f155ced4ddcb4097134ff3c332f xmlns="2bf63b0d-d3a6-4f38-8960-c701703e0057">
      <Terms xmlns="http://schemas.microsoft.com/office/infopath/2007/PartnerControls"/>
    </lcf76f155ced4ddcb4097134ff3c332f>
    <SharedWithUsers xmlns="5d37f229-accc-4bf0-a0d9-f43716146564">
      <UserInfo>
        <DisplayName/>
        <AccountId xsi:nil="true"/>
        <AccountType/>
      </UserInfo>
    </SharedWithUsers>
    <MediaLengthInSeconds xmlns="2bf63b0d-d3a6-4f38-8960-c701703e0057" xsi:nil="true"/>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7D58D6ECD2638408774665A721EFA53" ma:contentTypeVersion="19" ma:contentTypeDescription="Create a new document." ma:contentTypeScope="" ma:versionID="fb339b478e3325ad99b920b1c4ac28a8">
  <xsd:schema xmlns:xsd="http://www.w3.org/2001/XMLSchema" xmlns:xs="http://www.w3.org/2001/XMLSchema" xmlns:p="http://schemas.microsoft.com/office/2006/metadata/properties" xmlns:ns1="http://schemas.microsoft.com/sharepoint/v3" xmlns:ns2="2bf63b0d-d3a6-4f38-8960-c701703e0057" xmlns:ns3="5d37f229-accc-4bf0-a0d9-f43716146564" targetNamespace="http://schemas.microsoft.com/office/2006/metadata/properties" ma:root="true" ma:fieldsID="3cffad2aa11570ac304bcb009f377708" ns1:_="" ns2:_="" ns3:_="">
    <xsd:import namespace="http://schemas.microsoft.com/sharepoint/v3"/>
    <xsd:import namespace="2bf63b0d-d3a6-4f38-8960-c701703e0057"/>
    <xsd:import namespace="5d37f229-accc-4bf0-a0d9-f4371614656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LengthInSeconds" minOccurs="0"/>
                <xsd:element ref="ns2:MediaServiceDateTaken" minOccurs="0"/>
                <xsd:element ref="ns2:lcf76f155ced4ddcb4097134ff3c332f" minOccurs="0"/>
                <xsd:element ref="ns3:TaxCatchAll" minOccurs="0"/>
                <xsd:element ref="ns2:MediaServiceLocation"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bf63b0d-d3a6-4f38-8960-c701703e00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103e67f-0598-4a90-8a4a-cec34b03bfa0"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descrip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37f229-accc-4bf0-a0d9-f4371614656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94dc0ce-6134-40f0-a229-3c55adcf5b4f}" ma:internalName="TaxCatchAll" ma:showField="CatchAllData" ma:web="5d37f229-accc-4bf0-a0d9-f4371614656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BF6EEFC-D327-4FAF-A77F-07D1A96BCB48}">
  <ds:schemaRefs>
    <ds:schemaRef ds:uri="http://schemas.microsoft.com/office/2006/metadata/properties"/>
    <ds:schemaRef ds:uri="http://schemas.microsoft.com/office/infopath/2007/PartnerControls"/>
    <ds:schemaRef ds:uri="5d37f229-accc-4bf0-a0d9-f43716146564"/>
    <ds:schemaRef ds:uri="2bf63b0d-d3a6-4f38-8960-c701703e0057"/>
    <ds:schemaRef ds:uri="http://schemas.microsoft.com/sharepoint/v3"/>
  </ds:schemaRefs>
</ds:datastoreItem>
</file>

<file path=customXml/itemProps2.xml><?xml version="1.0" encoding="utf-8"?>
<ds:datastoreItem xmlns:ds="http://schemas.openxmlformats.org/officeDocument/2006/customXml" ds:itemID="{CC85AD3E-8939-41B4-9F1E-06302174CB5C}">
  <ds:schemaRefs>
    <ds:schemaRef ds:uri="http://schemas.microsoft.com/sharepoint/v3/contenttype/forms"/>
  </ds:schemaRefs>
</ds:datastoreItem>
</file>

<file path=customXml/itemProps3.xml><?xml version="1.0" encoding="utf-8"?>
<ds:datastoreItem xmlns:ds="http://schemas.openxmlformats.org/officeDocument/2006/customXml" ds:itemID="{2B258E4D-B5DE-40B7-B4F9-809F7FFD4E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bf63b0d-d3a6-4f38-8960-c701703e0057"/>
    <ds:schemaRef ds:uri="5d37f229-accc-4bf0-a0d9-f43716146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16587</TotalTime>
  <Words>1139</Words>
  <Application>Microsoft Office PowerPoint</Application>
  <PresentationFormat>On-screen Show (4:3)</PresentationFormat>
  <Paragraphs>128</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2_Office Theme</vt:lpstr>
      <vt:lpstr>Introduction to University of Exeter Business School Programmes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Willey</dc:creator>
  <cp:lastModifiedBy>Stokholm, Natalie</cp:lastModifiedBy>
  <cp:revision>958</cp:revision>
  <cp:lastPrinted>2018-01-08T10:12:34Z</cp:lastPrinted>
  <dcterms:created xsi:type="dcterms:W3CDTF">2014-09-19T15:00:53Z</dcterms:created>
  <dcterms:modified xsi:type="dcterms:W3CDTF">2026-03-03T09:16:52Z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0x01010087D58D6ECD2638408774665A721EFA53</vt:lpwstr>
  </property>
  <property fmtid="{D5CDD505-2E9C-101B-9397-08002B2CF9AE}" pid="3" name="Order">
    <vt:r8>29660600</vt:r8>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MediaServiceImageTags">
    <vt:lpwstr/>
  </property>
</Properties>
</file>