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2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6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14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6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3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4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6EE6-0E7B-4C4F-9D11-DB34EB1230E2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D407-25AA-49F8-9EB5-39E13759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7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3" y="194811"/>
            <a:ext cx="11767126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7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61DA8CE6B8A4590CE3B16AED8BDEB" ma:contentTypeVersion="13" ma:contentTypeDescription="Create a new document." ma:contentTypeScope="" ma:versionID="03b5e643261518e5c188e3aae21944dc">
  <xsd:schema xmlns:xsd="http://www.w3.org/2001/XMLSchema" xmlns:xs="http://www.w3.org/2001/XMLSchema" xmlns:p="http://schemas.microsoft.com/office/2006/metadata/properties" xmlns:ns3="e5e93650-6257-4dc0-b33f-d531473ccdfe" xmlns:ns4="a447a8ed-eb03-4cea-9663-47aa743db2c0" targetNamespace="http://schemas.microsoft.com/office/2006/metadata/properties" ma:root="true" ma:fieldsID="41931f6391dd5ad70cbf0e500753fead" ns3:_="" ns4:_="">
    <xsd:import namespace="e5e93650-6257-4dc0-b33f-d531473ccdfe"/>
    <xsd:import namespace="a447a8ed-eb03-4cea-9663-47aa743db2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93650-6257-4dc0-b33f-d531473ccd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7a8ed-eb03-4cea-9663-47aa743db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0CE7D1-E1F5-4855-9F3A-66881B7AD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e93650-6257-4dc0-b33f-d531473ccdfe"/>
    <ds:schemaRef ds:uri="a447a8ed-eb03-4cea-9663-47aa743db2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89C26D-463F-4658-8E79-4040E82082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641CB-4EB0-41C8-8BBF-21D3789DAB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47a8ed-eb03-4cea-9663-47aa743db2c0"/>
    <ds:schemaRef ds:uri="e5e93650-6257-4dc0-b33f-d531473ccdf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Goodwin, Deborah</dc:creator>
  <cp:lastModifiedBy>Goodwin, Deborah</cp:lastModifiedBy>
  <cp:revision>1</cp:revision>
  <dcterms:created xsi:type="dcterms:W3CDTF">2021-10-14T13:02:21Z</dcterms:created>
  <dcterms:modified xsi:type="dcterms:W3CDTF">2021-10-14T13:02:59Z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0x0101004BB61DA8CE6B8A4590CE3B16AED8BDEB</vt:lpwstr>
  </property>
</Properties>
</file>