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4"/>
    <p:sldMasterId id="2147483815" r:id="rId5"/>
  </p:sldMasterIdLst>
  <p:notesMasterIdLst>
    <p:notesMasterId r:id="rId28"/>
  </p:notesMasterIdLst>
  <p:handoutMasterIdLst>
    <p:handoutMasterId r:id="rId29"/>
  </p:handoutMasterIdLst>
  <p:sldIdLst>
    <p:sldId id="262" r:id="rId6"/>
    <p:sldId id="375" r:id="rId7"/>
    <p:sldId id="361" r:id="rId8"/>
    <p:sldId id="379" r:id="rId9"/>
    <p:sldId id="380" r:id="rId10"/>
    <p:sldId id="381" r:id="rId11"/>
    <p:sldId id="284" r:id="rId12"/>
    <p:sldId id="364" r:id="rId13"/>
    <p:sldId id="365" r:id="rId14"/>
    <p:sldId id="377" r:id="rId15"/>
    <p:sldId id="343" r:id="rId16"/>
    <p:sldId id="366" r:id="rId17"/>
    <p:sldId id="378" r:id="rId18"/>
    <p:sldId id="356" r:id="rId19"/>
    <p:sldId id="357" r:id="rId20"/>
    <p:sldId id="355" r:id="rId21"/>
    <p:sldId id="367" r:id="rId22"/>
    <p:sldId id="371" r:id="rId23"/>
    <p:sldId id="347" r:id="rId24"/>
    <p:sldId id="349" r:id="rId25"/>
    <p:sldId id="370" r:id="rId26"/>
    <p:sldId id="277" r:id="rId27"/>
  </p:sldIdLst>
  <p:sldSz cx="9144000" cy="6858000" type="screen4x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man, Jacob" userId="S::j.helman2@exeter.ac.uk::2490169e-3343-4e0d-8764-03e0da7cf288" providerId="AD" clId="Web-{566B100D-ADEE-BAD2-D311-DB389D76D949}"/>
    <pc:docChg chg="modSld">
      <pc:chgData name="Helman, Jacob" userId="S::j.helman2@exeter.ac.uk::2490169e-3343-4e0d-8764-03e0da7cf288" providerId="AD" clId="Web-{566B100D-ADEE-BAD2-D311-DB389D76D949}" dt="2024-02-29T09:55:47.109" v="54"/>
      <pc:docMkLst>
        <pc:docMk/>
      </pc:docMkLst>
      <pc:sldChg chg="modSp">
        <pc:chgData name="Helman, Jacob" userId="S::j.helman2@exeter.ac.uk::2490169e-3343-4e0d-8764-03e0da7cf288" providerId="AD" clId="Web-{566B100D-ADEE-BAD2-D311-DB389D76D949}" dt="2024-02-29T09:43:40.049" v="32" actId="20577"/>
        <pc:sldMkLst>
          <pc:docMk/>
          <pc:sldMk cId="2047682190" sldId="361"/>
        </pc:sldMkLst>
        <pc:spChg chg="mod">
          <ac:chgData name="Helman, Jacob" userId="S::j.helman2@exeter.ac.uk::2490169e-3343-4e0d-8764-03e0da7cf288" providerId="AD" clId="Web-{566B100D-ADEE-BAD2-D311-DB389D76D949}" dt="2024-02-29T09:43:40.049" v="32" actId="20577"/>
          <ac:spMkLst>
            <pc:docMk/>
            <pc:sldMk cId="2047682190" sldId="361"/>
            <ac:spMk id="8" creationId="{00000000-0000-0000-0000-000000000000}"/>
          </ac:spMkLst>
        </pc:spChg>
      </pc:sldChg>
      <pc:sldChg chg="addSp delSp modSp">
        <pc:chgData name="Helman, Jacob" userId="S::j.helman2@exeter.ac.uk::2490169e-3343-4e0d-8764-03e0da7cf288" providerId="AD" clId="Web-{566B100D-ADEE-BAD2-D311-DB389D76D949}" dt="2024-02-29T09:55:47.109" v="54"/>
        <pc:sldMkLst>
          <pc:docMk/>
          <pc:sldMk cId="432404396" sldId="366"/>
        </pc:sldMkLst>
        <pc:spChg chg="add del mod">
          <ac:chgData name="Helman, Jacob" userId="S::j.helman2@exeter.ac.uk::2490169e-3343-4e0d-8764-03e0da7cf288" providerId="AD" clId="Web-{566B100D-ADEE-BAD2-D311-DB389D76D949}" dt="2024-02-29T09:55:04.310" v="48"/>
          <ac:spMkLst>
            <pc:docMk/>
            <pc:sldMk cId="432404396" sldId="366"/>
            <ac:spMk id="3" creationId="{0117A3CA-4B2C-8854-607D-7ED5552C05AE}"/>
          </ac:spMkLst>
        </pc:spChg>
        <pc:picChg chg="del">
          <ac:chgData name="Helman, Jacob" userId="S::j.helman2@exeter.ac.uk::2490169e-3343-4e0d-8764-03e0da7cf288" providerId="AD" clId="Web-{566B100D-ADEE-BAD2-D311-DB389D76D949}" dt="2024-02-29T09:55:02.935" v="47"/>
          <ac:picMkLst>
            <pc:docMk/>
            <pc:sldMk cId="432404396" sldId="366"/>
            <ac:picMk id="4" creationId="{00000000-0000-0000-0000-000000000000}"/>
          </ac:picMkLst>
        </pc:picChg>
        <pc:picChg chg="add mod ord modCrop">
          <ac:chgData name="Helman, Jacob" userId="S::j.helman2@exeter.ac.uk::2490169e-3343-4e0d-8764-03e0da7cf288" providerId="AD" clId="Web-{566B100D-ADEE-BAD2-D311-DB389D76D949}" dt="2024-02-29T09:55:47.109" v="54"/>
          <ac:picMkLst>
            <pc:docMk/>
            <pc:sldMk cId="432404396" sldId="366"/>
            <ac:picMk id="6" creationId="{DBD8E0A4-189E-1166-2978-5137D14FE85C}"/>
          </ac:picMkLst>
        </pc:picChg>
      </pc:sldChg>
      <pc:sldChg chg="modSp">
        <pc:chgData name="Helman, Jacob" userId="S::j.helman2@exeter.ac.uk::2490169e-3343-4e0d-8764-03e0da7cf288" providerId="AD" clId="Web-{566B100D-ADEE-BAD2-D311-DB389D76D949}" dt="2024-02-29T09:49:01.765" v="43" actId="20577"/>
        <pc:sldMkLst>
          <pc:docMk/>
          <pc:sldMk cId="484229610" sldId="371"/>
        </pc:sldMkLst>
        <pc:spChg chg="mod">
          <ac:chgData name="Helman, Jacob" userId="S::j.helman2@exeter.ac.uk::2490169e-3343-4e0d-8764-03e0da7cf288" providerId="AD" clId="Web-{566B100D-ADEE-BAD2-D311-DB389D76D949}" dt="2024-02-29T09:49:01.765" v="43" actId="20577"/>
          <ac:spMkLst>
            <pc:docMk/>
            <pc:sldMk cId="484229610" sldId="371"/>
            <ac:spMk id="5" creationId="{00000000-0000-0000-0000-000000000000}"/>
          </ac:spMkLst>
        </pc:spChg>
      </pc:sldChg>
      <pc:sldChg chg="addSp delSp modSp">
        <pc:chgData name="Helman, Jacob" userId="S::j.helman2@exeter.ac.uk::2490169e-3343-4e0d-8764-03e0da7cf288" providerId="AD" clId="Web-{566B100D-ADEE-BAD2-D311-DB389D76D949}" dt="2024-02-29T09:54:29.043" v="46"/>
        <pc:sldMkLst>
          <pc:docMk/>
          <pc:sldMk cId="89878045" sldId="377"/>
        </pc:sldMkLst>
        <pc:spChg chg="del">
          <ac:chgData name="Helman, Jacob" userId="S::j.helman2@exeter.ac.uk::2490169e-3343-4e0d-8764-03e0da7cf288" providerId="AD" clId="Web-{566B100D-ADEE-BAD2-D311-DB389D76D949}" dt="2024-02-29T09:45:20.897" v="33"/>
          <ac:spMkLst>
            <pc:docMk/>
            <pc:sldMk cId="89878045" sldId="377"/>
            <ac:spMk id="12" creationId="{00000000-0000-0000-0000-000000000000}"/>
          </ac:spMkLst>
        </pc:spChg>
        <pc:picChg chg="add del mod">
          <ac:chgData name="Helman, Jacob" userId="S::j.helman2@exeter.ac.uk::2490169e-3343-4e0d-8764-03e0da7cf288" providerId="AD" clId="Web-{566B100D-ADEE-BAD2-D311-DB389D76D949}" dt="2024-02-29T09:54:29.043" v="46"/>
          <ac:picMkLst>
            <pc:docMk/>
            <pc:sldMk cId="89878045" sldId="377"/>
            <ac:picMk id="2" creationId="{508F34E3-F1BC-3390-FF44-4ACEFABB0A95}"/>
          </ac:picMkLst>
        </pc:picChg>
      </pc:sldChg>
      <pc:sldChg chg="delSp">
        <pc:chgData name="Helman, Jacob" userId="S::j.helman2@exeter.ac.uk::2490169e-3343-4e0d-8764-03e0da7cf288" providerId="AD" clId="Web-{566B100D-ADEE-BAD2-D311-DB389D76D949}" dt="2024-02-29T09:49:49.704" v="44"/>
        <pc:sldMkLst>
          <pc:docMk/>
          <pc:sldMk cId="3316245337" sldId="378"/>
        </pc:sldMkLst>
        <pc:spChg chg="del">
          <ac:chgData name="Helman, Jacob" userId="S::j.helman2@exeter.ac.uk::2490169e-3343-4e0d-8764-03e0da7cf288" providerId="AD" clId="Web-{566B100D-ADEE-BAD2-D311-DB389D76D949}" dt="2024-02-29T09:49:49.704" v="44"/>
          <ac:spMkLst>
            <pc:docMk/>
            <pc:sldMk cId="3316245337" sldId="378"/>
            <ac:spMk id="5" creationId="{00000000-0000-0000-0000-000000000000}"/>
          </ac:spMkLst>
        </pc:spChg>
      </pc:sldChg>
    </pc:docChg>
  </pc:docChgLst>
  <pc:docChgLst>
    <pc:chgData name="Helman, Jacob" userId="S::j.helman2@exeter.ac.uk::2490169e-3343-4e0d-8764-03e0da7cf288" providerId="AD" clId="Web-{8009A9F8-6944-37DF-73B0-2BA6258265D1}"/>
    <pc:docChg chg="modSld sldOrd">
      <pc:chgData name="Helman, Jacob" userId="S::j.helman2@exeter.ac.uk::2490169e-3343-4e0d-8764-03e0da7cf288" providerId="AD" clId="Web-{8009A9F8-6944-37DF-73B0-2BA6258265D1}" dt="2024-02-29T09:22:51.184" v="237" actId="1076"/>
      <pc:docMkLst>
        <pc:docMk/>
      </pc:docMkLst>
      <pc:sldChg chg="modSp">
        <pc:chgData name="Helman, Jacob" userId="S::j.helman2@exeter.ac.uk::2490169e-3343-4e0d-8764-03e0da7cf288" providerId="AD" clId="Web-{8009A9F8-6944-37DF-73B0-2BA6258265D1}" dt="2024-02-29T09:20:43.320" v="222" actId="20577"/>
        <pc:sldMkLst>
          <pc:docMk/>
          <pc:sldMk cId="2435225715" sldId="277"/>
        </pc:sldMkLst>
        <pc:spChg chg="mod">
          <ac:chgData name="Helman, Jacob" userId="S::j.helman2@exeter.ac.uk::2490169e-3343-4e0d-8764-03e0da7cf288" providerId="AD" clId="Web-{8009A9F8-6944-37DF-73B0-2BA6258265D1}" dt="2024-02-29T09:20:43.320" v="222" actId="20577"/>
          <ac:spMkLst>
            <pc:docMk/>
            <pc:sldMk cId="2435225715" sldId="277"/>
            <ac:spMk id="6" creationId="{00000000-0000-0000-0000-000000000000}"/>
          </ac:spMkLst>
        </pc:spChg>
      </pc:sldChg>
      <pc:sldChg chg="addSp delSp">
        <pc:chgData name="Helman, Jacob" userId="S::j.helman2@exeter.ac.uk::2490169e-3343-4e0d-8764-03e0da7cf288" providerId="AD" clId="Web-{8009A9F8-6944-37DF-73B0-2BA6258265D1}" dt="2024-02-29T09:08:39.637" v="11"/>
        <pc:sldMkLst>
          <pc:docMk/>
          <pc:sldMk cId="1057100941" sldId="343"/>
        </pc:sldMkLst>
        <pc:spChg chg="del">
          <ac:chgData name="Helman, Jacob" userId="S::j.helman2@exeter.ac.uk::2490169e-3343-4e0d-8764-03e0da7cf288" providerId="AD" clId="Web-{8009A9F8-6944-37DF-73B0-2BA6258265D1}" dt="2024-02-29T09:08:39.637" v="11"/>
          <ac:spMkLst>
            <pc:docMk/>
            <pc:sldMk cId="1057100941" sldId="343"/>
            <ac:spMk id="4" creationId="{F1E81B33-81B4-87D7-CBB5-F14EA06D91AB}"/>
          </ac:spMkLst>
        </pc:spChg>
        <pc:picChg chg="add del">
          <ac:chgData name="Helman, Jacob" userId="S::j.helman2@exeter.ac.uk::2490169e-3343-4e0d-8764-03e0da7cf288" providerId="AD" clId="Web-{8009A9F8-6944-37DF-73B0-2BA6258265D1}" dt="2024-02-29T09:08:35.793" v="10"/>
          <ac:picMkLst>
            <pc:docMk/>
            <pc:sldMk cId="1057100941" sldId="343"/>
            <ac:picMk id="11" creationId="{00000000-0000-0000-0000-000000000000}"/>
          </ac:picMkLst>
        </pc:picChg>
      </pc:sldChg>
      <pc:sldChg chg="modSp">
        <pc:chgData name="Helman, Jacob" userId="S::j.helman2@exeter.ac.uk::2490169e-3343-4e0d-8764-03e0da7cf288" providerId="AD" clId="Web-{8009A9F8-6944-37DF-73B0-2BA6258265D1}" dt="2024-02-29T09:11:14.736" v="54" actId="20577"/>
        <pc:sldMkLst>
          <pc:docMk/>
          <pc:sldMk cId="2156913712" sldId="347"/>
        </pc:sldMkLst>
        <pc:spChg chg="mod">
          <ac:chgData name="Helman, Jacob" userId="S::j.helman2@exeter.ac.uk::2490169e-3343-4e0d-8764-03e0da7cf288" providerId="AD" clId="Web-{8009A9F8-6944-37DF-73B0-2BA6258265D1}" dt="2024-02-29T09:11:14.736" v="54" actId="20577"/>
          <ac:spMkLst>
            <pc:docMk/>
            <pc:sldMk cId="2156913712" sldId="347"/>
            <ac:spMk id="2" creationId="{00000000-0000-0000-0000-000000000000}"/>
          </ac:spMkLst>
        </pc:spChg>
      </pc:sldChg>
      <pc:sldChg chg="modSp">
        <pc:chgData name="Helman, Jacob" userId="S::j.helman2@exeter.ac.uk::2490169e-3343-4e0d-8764-03e0da7cf288" providerId="AD" clId="Web-{8009A9F8-6944-37DF-73B0-2BA6258265D1}" dt="2024-02-29T09:22:51.184" v="237" actId="1076"/>
        <pc:sldMkLst>
          <pc:docMk/>
          <pc:sldMk cId="1971357490" sldId="365"/>
        </pc:sldMkLst>
        <pc:spChg chg="mod">
          <ac:chgData name="Helman, Jacob" userId="S::j.helman2@exeter.ac.uk::2490169e-3343-4e0d-8764-03e0da7cf288" providerId="AD" clId="Web-{8009A9F8-6944-37DF-73B0-2BA6258265D1}" dt="2024-02-29T09:22:51.184" v="237" actId="1076"/>
          <ac:spMkLst>
            <pc:docMk/>
            <pc:sldMk cId="1971357490" sldId="365"/>
            <ac:spMk id="3" creationId="{00000000-0000-0000-0000-000000000000}"/>
          </ac:spMkLst>
        </pc:spChg>
      </pc:sldChg>
      <pc:sldChg chg="modSp">
        <pc:chgData name="Helman, Jacob" userId="S::j.helman2@exeter.ac.uk::2490169e-3343-4e0d-8764-03e0da7cf288" providerId="AD" clId="Web-{8009A9F8-6944-37DF-73B0-2BA6258265D1}" dt="2024-02-29T09:09:21.045" v="15" actId="20577"/>
        <pc:sldMkLst>
          <pc:docMk/>
          <pc:sldMk cId="432404396" sldId="366"/>
        </pc:sldMkLst>
        <pc:spChg chg="mod">
          <ac:chgData name="Helman, Jacob" userId="S::j.helman2@exeter.ac.uk::2490169e-3343-4e0d-8764-03e0da7cf288" providerId="AD" clId="Web-{8009A9F8-6944-37DF-73B0-2BA6258265D1}" dt="2024-02-29T09:09:21.045" v="15" actId="20577"/>
          <ac:spMkLst>
            <pc:docMk/>
            <pc:sldMk cId="432404396" sldId="366"/>
            <ac:spMk id="3075" creationId="{00000000-0000-0000-0000-000000000000}"/>
          </ac:spMkLst>
        </pc:spChg>
      </pc:sldChg>
      <pc:sldChg chg="modSp">
        <pc:chgData name="Helman, Jacob" userId="S::j.helman2@exeter.ac.uk::2490169e-3343-4e0d-8764-03e0da7cf288" providerId="AD" clId="Web-{8009A9F8-6944-37DF-73B0-2BA6258265D1}" dt="2024-02-29T09:20:28.554" v="221" actId="20577"/>
        <pc:sldMkLst>
          <pc:docMk/>
          <pc:sldMk cId="1464754568" sldId="370"/>
        </pc:sldMkLst>
        <pc:spChg chg="mod">
          <ac:chgData name="Helman, Jacob" userId="S::j.helman2@exeter.ac.uk::2490169e-3343-4e0d-8764-03e0da7cf288" providerId="AD" clId="Web-{8009A9F8-6944-37DF-73B0-2BA6258265D1}" dt="2024-02-29T09:20:28.554" v="221" actId="20577"/>
          <ac:spMkLst>
            <pc:docMk/>
            <pc:sldMk cId="1464754568" sldId="370"/>
            <ac:spMk id="3" creationId="{00000000-0000-0000-0000-000000000000}"/>
          </ac:spMkLst>
        </pc:spChg>
      </pc:sldChg>
      <pc:sldChg chg="delSp">
        <pc:chgData name="Helman, Jacob" userId="S::j.helman2@exeter.ac.uk::2490169e-3343-4e0d-8764-03e0da7cf288" providerId="AD" clId="Web-{8009A9F8-6944-37DF-73B0-2BA6258265D1}" dt="2024-02-29T09:10:34.188" v="18"/>
        <pc:sldMkLst>
          <pc:docMk/>
          <pc:sldMk cId="484229610" sldId="371"/>
        </pc:sldMkLst>
        <pc:spChg chg="del">
          <ac:chgData name="Helman, Jacob" userId="S::j.helman2@exeter.ac.uk::2490169e-3343-4e0d-8764-03e0da7cf288" providerId="AD" clId="Web-{8009A9F8-6944-37DF-73B0-2BA6258265D1}" dt="2024-02-29T09:10:34.188" v="18"/>
          <ac:spMkLst>
            <pc:docMk/>
            <pc:sldMk cId="484229610" sldId="371"/>
            <ac:spMk id="2" creationId="{E6371D08-EC40-F941-CFBB-3049AA28D1B0}"/>
          </ac:spMkLst>
        </pc:spChg>
      </pc:sldChg>
      <pc:sldChg chg="addSp delSp modSp">
        <pc:chgData name="Helman, Jacob" userId="S::j.helman2@exeter.ac.uk::2490169e-3343-4e0d-8764-03e0da7cf288" providerId="AD" clId="Web-{8009A9F8-6944-37DF-73B0-2BA6258265D1}" dt="2024-02-29T09:08:19.746" v="8" actId="14100"/>
        <pc:sldMkLst>
          <pc:docMk/>
          <pc:sldMk cId="89878045" sldId="377"/>
        </pc:sldMkLst>
        <pc:spChg chg="del mod">
          <ac:chgData name="Helman, Jacob" userId="S::j.helman2@exeter.ac.uk::2490169e-3343-4e0d-8764-03e0da7cf288" providerId="AD" clId="Web-{8009A9F8-6944-37DF-73B0-2BA6258265D1}" dt="2024-02-29T09:07:39.838" v="1"/>
          <ac:spMkLst>
            <pc:docMk/>
            <pc:sldMk cId="89878045" sldId="377"/>
            <ac:spMk id="2" creationId="{BC9D0778-9A10-1F7D-0D3F-7C0BF7106557}"/>
          </ac:spMkLst>
        </pc:spChg>
        <pc:picChg chg="add mod">
          <ac:chgData name="Helman, Jacob" userId="S::j.helman2@exeter.ac.uk::2490169e-3343-4e0d-8764-03e0da7cf288" providerId="AD" clId="Web-{8009A9F8-6944-37DF-73B0-2BA6258265D1}" dt="2024-02-29T09:08:19.746" v="8" actId="14100"/>
          <ac:picMkLst>
            <pc:docMk/>
            <pc:sldMk cId="89878045" sldId="377"/>
            <ac:picMk id="3" creationId="{0EFFA74F-D1A8-2DC1-2451-975FEACE7ED5}"/>
          </ac:picMkLst>
        </pc:picChg>
        <pc:picChg chg="del">
          <ac:chgData name="Helman, Jacob" userId="S::j.helman2@exeter.ac.uk::2490169e-3343-4e0d-8764-03e0da7cf288" providerId="AD" clId="Web-{8009A9F8-6944-37DF-73B0-2BA6258265D1}" dt="2024-02-29T09:08:10.995" v="2"/>
          <ac:picMkLst>
            <pc:docMk/>
            <pc:sldMk cId="89878045" sldId="377"/>
            <ac:picMk id="8" creationId="{00000000-0000-0000-0000-000000000000}"/>
          </ac:picMkLst>
        </pc:picChg>
      </pc:sldChg>
      <pc:sldChg chg="ord">
        <pc:chgData name="Helman, Jacob" userId="S::j.helman2@exeter.ac.uk::2490169e-3343-4e0d-8764-03e0da7cf288" providerId="AD" clId="Web-{8009A9F8-6944-37DF-73B0-2BA6258265D1}" dt="2024-02-29T09:10:29.657" v="17"/>
        <pc:sldMkLst>
          <pc:docMk/>
          <pc:sldMk cId="3316245337" sldId="378"/>
        </pc:sldMkLst>
      </pc:sldChg>
    </pc:docChg>
  </pc:docChgLst>
  <pc:docChgLst>
    <pc:chgData name="Helman, Jacob" userId="2490169e-3343-4e0d-8764-03e0da7cf288" providerId="ADAL" clId="{D843980F-F5F3-4405-AE10-7EFDF31D4A4F}"/>
    <pc:docChg chg="modSld">
      <pc:chgData name="Helman, Jacob" userId="2490169e-3343-4e0d-8764-03e0da7cf288" providerId="ADAL" clId="{D843980F-F5F3-4405-AE10-7EFDF31D4A4F}" dt="2024-03-01T16:01:33.307" v="21" actId="20577"/>
      <pc:docMkLst>
        <pc:docMk/>
      </pc:docMkLst>
      <pc:sldChg chg="modNotesTx">
        <pc:chgData name="Helman, Jacob" userId="2490169e-3343-4e0d-8764-03e0da7cf288" providerId="ADAL" clId="{D843980F-F5F3-4405-AE10-7EFDF31D4A4F}" dt="2024-03-01T16:01:33.307" v="21" actId="20577"/>
        <pc:sldMkLst>
          <pc:docMk/>
          <pc:sldMk cId="0" sldId="262"/>
        </pc:sldMkLst>
      </pc:sldChg>
      <pc:sldChg chg="modNotesTx">
        <pc:chgData name="Helman, Jacob" userId="2490169e-3343-4e0d-8764-03e0da7cf288" providerId="ADAL" clId="{D843980F-F5F3-4405-AE10-7EFDF31D4A4F}" dt="2024-03-01T16:00:37.806" v="0" actId="20577"/>
        <pc:sldMkLst>
          <pc:docMk/>
          <pc:sldMk cId="2435225715" sldId="277"/>
        </pc:sldMkLst>
      </pc:sldChg>
      <pc:sldChg chg="modNotesTx">
        <pc:chgData name="Helman, Jacob" userId="2490169e-3343-4e0d-8764-03e0da7cf288" providerId="ADAL" clId="{D843980F-F5F3-4405-AE10-7EFDF31D4A4F}" dt="2024-03-01T16:01:16.652" v="15" actId="20577"/>
        <pc:sldMkLst>
          <pc:docMk/>
          <pc:sldMk cId="490572366" sldId="284"/>
        </pc:sldMkLst>
      </pc:sldChg>
      <pc:sldChg chg="modNotesTx">
        <pc:chgData name="Helman, Jacob" userId="2490169e-3343-4e0d-8764-03e0da7cf288" providerId="ADAL" clId="{D843980F-F5F3-4405-AE10-7EFDF31D4A4F}" dt="2024-03-01T16:01:06.558" v="11" actId="20577"/>
        <pc:sldMkLst>
          <pc:docMk/>
          <pc:sldMk cId="1057100941" sldId="343"/>
        </pc:sldMkLst>
      </pc:sldChg>
      <pc:sldChg chg="modNotesTx">
        <pc:chgData name="Helman, Jacob" userId="2490169e-3343-4e0d-8764-03e0da7cf288" providerId="ADAL" clId="{D843980F-F5F3-4405-AE10-7EFDF31D4A4F}" dt="2024-03-01T16:00:44.085" v="3" actId="20577"/>
        <pc:sldMkLst>
          <pc:docMk/>
          <pc:sldMk cId="2156913712" sldId="347"/>
        </pc:sldMkLst>
      </pc:sldChg>
      <pc:sldChg chg="modNotesTx">
        <pc:chgData name="Helman, Jacob" userId="2490169e-3343-4e0d-8764-03e0da7cf288" providerId="ADAL" clId="{D843980F-F5F3-4405-AE10-7EFDF31D4A4F}" dt="2024-03-01T16:00:41.701" v="2" actId="20577"/>
        <pc:sldMkLst>
          <pc:docMk/>
          <pc:sldMk cId="3495907784" sldId="349"/>
        </pc:sldMkLst>
      </pc:sldChg>
      <pc:sldChg chg="modNotesTx">
        <pc:chgData name="Helman, Jacob" userId="2490169e-3343-4e0d-8764-03e0da7cf288" providerId="ADAL" clId="{D843980F-F5F3-4405-AE10-7EFDF31D4A4F}" dt="2024-03-01T16:00:54.325" v="6" actId="20577"/>
        <pc:sldMkLst>
          <pc:docMk/>
          <pc:sldMk cId="894965144" sldId="355"/>
        </pc:sldMkLst>
      </pc:sldChg>
      <pc:sldChg chg="modNotesTx">
        <pc:chgData name="Helman, Jacob" userId="2490169e-3343-4e0d-8764-03e0da7cf288" providerId="ADAL" clId="{D843980F-F5F3-4405-AE10-7EFDF31D4A4F}" dt="2024-03-01T16:00:58.997" v="8" actId="20577"/>
        <pc:sldMkLst>
          <pc:docMk/>
          <pc:sldMk cId="718568488" sldId="356"/>
        </pc:sldMkLst>
      </pc:sldChg>
      <pc:sldChg chg="modNotesTx">
        <pc:chgData name="Helman, Jacob" userId="2490169e-3343-4e0d-8764-03e0da7cf288" providerId="ADAL" clId="{D843980F-F5F3-4405-AE10-7EFDF31D4A4F}" dt="2024-03-01T16:00:56.725" v="7" actId="20577"/>
        <pc:sldMkLst>
          <pc:docMk/>
          <pc:sldMk cId="3338163964" sldId="357"/>
        </pc:sldMkLst>
      </pc:sldChg>
      <pc:sldChg chg="modNotesTx">
        <pc:chgData name="Helman, Jacob" userId="2490169e-3343-4e0d-8764-03e0da7cf288" providerId="ADAL" clId="{D843980F-F5F3-4405-AE10-7EFDF31D4A4F}" dt="2024-03-01T16:01:28.755" v="19" actId="20577"/>
        <pc:sldMkLst>
          <pc:docMk/>
          <pc:sldMk cId="2047682190" sldId="361"/>
        </pc:sldMkLst>
      </pc:sldChg>
      <pc:sldChg chg="modNotesTx">
        <pc:chgData name="Helman, Jacob" userId="2490169e-3343-4e0d-8764-03e0da7cf288" providerId="ADAL" clId="{D843980F-F5F3-4405-AE10-7EFDF31D4A4F}" dt="2024-03-01T16:01:13.907" v="14" actId="20577"/>
        <pc:sldMkLst>
          <pc:docMk/>
          <pc:sldMk cId="4113169325" sldId="364"/>
        </pc:sldMkLst>
      </pc:sldChg>
      <pc:sldChg chg="modNotesTx">
        <pc:chgData name="Helman, Jacob" userId="2490169e-3343-4e0d-8764-03e0da7cf288" providerId="ADAL" clId="{D843980F-F5F3-4405-AE10-7EFDF31D4A4F}" dt="2024-03-01T16:01:11.091" v="13" actId="20577"/>
        <pc:sldMkLst>
          <pc:docMk/>
          <pc:sldMk cId="1971357490" sldId="365"/>
        </pc:sldMkLst>
      </pc:sldChg>
      <pc:sldChg chg="modNotesTx">
        <pc:chgData name="Helman, Jacob" userId="2490169e-3343-4e0d-8764-03e0da7cf288" providerId="ADAL" clId="{D843980F-F5F3-4405-AE10-7EFDF31D4A4F}" dt="2024-03-01T16:01:03.823" v="10" actId="20577"/>
        <pc:sldMkLst>
          <pc:docMk/>
          <pc:sldMk cId="432404396" sldId="366"/>
        </pc:sldMkLst>
      </pc:sldChg>
      <pc:sldChg chg="modNotesTx">
        <pc:chgData name="Helman, Jacob" userId="2490169e-3343-4e0d-8764-03e0da7cf288" providerId="ADAL" clId="{D843980F-F5F3-4405-AE10-7EFDF31D4A4F}" dt="2024-03-01T16:00:51.758" v="5" actId="20577"/>
        <pc:sldMkLst>
          <pc:docMk/>
          <pc:sldMk cId="115493204" sldId="367"/>
        </pc:sldMkLst>
      </pc:sldChg>
      <pc:sldChg chg="modNotesTx">
        <pc:chgData name="Helman, Jacob" userId="2490169e-3343-4e0d-8764-03e0da7cf288" providerId="ADAL" clId="{D843980F-F5F3-4405-AE10-7EFDF31D4A4F}" dt="2024-03-01T16:00:39.792" v="1" actId="20577"/>
        <pc:sldMkLst>
          <pc:docMk/>
          <pc:sldMk cId="1464754568" sldId="370"/>
        </pc:sldMkLst>
      </pc:sldChg>
      <pc:sldChg chg="modNotesTx">
        <pc:chgData name="Helman, Jacob" userId="2490169e-3343-4e0d-8764-03e0da7cf288" providerId="ADAL" clId="{D843980F-F5F3-4405-AE10-7EFDF31D4A4F}" dt="2024-03-01T16:00:46.628" v="4" actId="20577"/>
        <pc:sldMkLst>
          <pc:docMk/>
          <pc:sldMk cId="484229610" sldId="371"/>
        </pc:sldMkLst>
      </pc:sldChg>
      <pc:sldChg chg="modNotesTx">
        <pc:chgData name="Helman, Jacob" userId="2490169e-3343-4e0d-8764-03e0da7cf288" providerId="ADAL" clId="{D843980F-F5F3-4405-AE10-7EFDF31D4A4F}" dt="2024-03-01T16:01:31.126" v="20" actId="20577"/>
        <pc:sldMkLst>
          <pc:docMk/>
          <pc:sldMk cId="1934799577" sldId="375"/>
        </pc:sldMkLst>
      </pc:sldChg>
      <pc:sldChg chg="modNotesTx">
        <pc:chgData name="Helman, Jacob" userId="2490169e-3343-4e0d-8764-03e0da7cf288" providerId="ADAL" clId="{D843980F-F5F3-4405-AE10-7EFDF31D4A4F}" dt="2024-03-01T16:01:08.508" v="12" actId="20577"/>
        <pc:sldMkLst>
          <pc:docMk/>
          <pc:sldMk cId="89878045" sldId="377"/>
        </pc:sldMkLst>
      </pc:sldChg>
      <pc:sldChg chg="modNotesTx">
        <pc:chgData name="Helman, Jacob" userId="2490169e-3343-4e0d-8764-03e0da7cf288" providerId="ADAL" clId="{D843980F-F5F3-4405-AE10-7EFDF31D4A4F}" dt="2024-03-01T16:01:01.274" v="9" actId="20577"/>
        <pc:sldMkLst>
          <pc:docMk/>
          <pc:sldMk cId="3316245337" sldId="378"/>
        </pc:sldMkLst>
      </pc:sldChg>
      <pc:sldChg chg="modNotesTx">
        <pc:chgData name="Helman, Jacob" userId="2490169e-3343-4e0d-8764-03e0da7cf288" providerId="ADAL" clId="{D843980F-F5F3-4405-AE10-7EFDF31D4A4F}" dt="2024-03-01T16:01:25.374" v="18" actId="20577"/>
        <pc:sldMkLst>
          <pc:docMk/>
          <pc:sldMk cId="3042295792" sldId="379"/>
        </pc:sldMkLst>
      </pc:sldChg>
      <pc:sldChg chg="modNotesTx">
        <pc:chgData name="Helman, Jacob" userId="2490169e-3343-4e0d-8764-03e0da7cf288" providerId="ADAL" clId="{D843980F-F5F3-4405-AE10-7EFDF31D4A4F}" dt="2024-03-01T16:01:21.307" v="17" actId="20577"/>
        <pc:sldMkLst>
          <pc:docMk/>
          <pc:sldMk cId="3245148165" sldId="380"/>
        </pc:sldMkLst>
      </pc:sldChg>
      <pc:sldChg chg="modNotesTx">
        <pc:chgData name="Helman, Jacob" userId="2490169e-3343-4e0d-8764-03e0da7cf288" providerId="ADAL" clId="{D843980F-F5F3-4405-AE10-7EFDF31D4A4F}" dt="2024-03-01T16:01:19.280" v="16" actId="20577"/>
        <pc:sldMkLst>
          <pc:docMk/>
          <pc:sldMk cId="3284232049" sldId="38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0CD2C6FA-C6A7-47C1-AE3C-8F08389E24E9}" type="datetimeFigureOut">
              <a:rPr lang="en-GB" smtClean="0"/>
              <a:t>01/03/2024</a:t>
            </a:fld>
            <a:endParaRPr lang="en-GB"/>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587BD17E-9DE7-4B9A-827E-D526C7770B6C}" type="slidenum">
              <a:rPr lang="en-GB" smtClean="0"/>
              <a:t>‹#›</a:t>
            </a:fld>
            <a:endParaRPr lang="en-GB"/>
          </a:p>
        </p:txBody>
      </p:sp>
    </p:spTree>
    <p:extLst>
      <p:ext uri="{BB962C8B-B14F-4D97-AF65-F5344CB8AC3E}">
        <p14:creationId xmlns:p14="http://schemas.microsoft.com/office/powerpoint/2010/main" val="2806366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60BB2EC1-DD8F-4FA9-9A63-EC0E5F3A98A9}" type="datetimeFigureOut">
              <a:rPr lang="en-GB" smtClean="0"/>
              <a:t>01/03/2024</a:t>
            </a:fld>
            <a:endParaRPr lang="en-GB"/>
          </a:p>
        </p:txBody>
      </p:sp>
      <p:sp>
        <p:nvSpPr>
          <p:cNvPr id="4" name="Slide Image Placeholder 3"/>
          <p:cNvSpPr>
            <a:spLocks noGrp="1" noRot="1" noChangeAspect="1"/>
          </p:cNvSpPr>
          <p:nvPr>
            <p:ph type="sldImg" idx="2"/>
          </p:nvPr>
        </p:nvSpPr>
        <p:spPr>
          <a:xfrm>
            <a:off x="1165225" y="1243013"/>
            <a:ext cx="4475163"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BC2AE390-2CE6-4181-961F-4B6528674DE4}" type="slidenum">
              <a:rPr lang="en-GB" smtClean="0"/>
              <a:t>‹#›</a:t>
            </a:fld>
            <a:endParaRPr lang="en-GB"/>
          </a:p>
        </p:txBody>
      </p:sp>
    </p:spTree>
    <p:extLst>
      <p:ext uri="{BB962C8B-B14F-4D97-AF65-F5344CB8AC3E}">
        <p14:creationId xmlns:p14="http://schemas.microsoft.com/office/powerpoint/2010/main" val="1571015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2AE390-2CE6-4181-961F-4B6528674DE4}" type="slidenum">
              <a:rPr lang="en-GB" smtClean="0"/>
              <a:t>1</a:t>
            </a:fld>
            <a:endParaRPr lang="en-GB"/>
          </a:p>
        </p:txBody>
      </p:sp>
    </p:spTree>
    <p:extLst>
      <p:ext uri="{BB962C8B-B14F-4D97-AF65-F5344CB8AC3E}">
        <p14:creationId xmlns:p14="http://schemas.microsoft.com/office/powerpoint/2010/main" val="1033027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C2AE390-2CE6-4181-961F-4B6528674DE4}"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66138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BC2AE390-2CE6-4181-961F-4B6528674DE4}" type="slidenum">
              <a:rPr lang="en-GB" smtClean="0"/>
              <a:t>11</a:t>
            </a:fld>
            <a:endParaRPr lang="en-GB"/>
          </a:p>
        </p:txBody>
      </p:sp>
    </p:spTree>
    <p:extLst>
      <p:ext uri="{BB962C8B-B14F-4D97-AF65-F5344CB8AC3E}">
        <p14:creationId xmlns:p14="http://schemas.microsoft.com/office/powerpoint/2010/main" val="273382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C2AE390-2CE6-4181-961F-4B6528674DE4}"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164264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2AE390-2CE6-4181-961F-4B6528674DE4}" type="slidenum">
              <a:rPr lang="en-GB" smtClean="0"/>
              <a:t>13</a:t>
            </a:fld>
            <a:endParaRPr lang="en-GB"/>
          </a:p>
        </p:txBody>
      </p:sp>
    </p:spTree>
    <p:extLst>
      <p:ext uri="{BB962C8B-B14F-4D97-AF65-F5344CB8AC3E}">
        <p14:creationId xmlns:p14="http://schemas.microsoft.com/office/powerpoint/2010/main" val="949706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2AE390-2CE6-4181-961F-4B6528674DE4}" type="slidenum">
              <a:rPr lang="en-GB" smtClean="0"/>
              <a:t>14</a:t>
            </a:fld>
            <a:endParaRPr lang="en-GB"/>
          </a:p>
        </p:txBody>
      </p:sp>
    </p:spTree>
    <p:extLst>
      <p:ext uri="{BB962C8B-B14F-4D97-AF65-F5344CB8AC3E}">
        <p14:creationId xmlns:p14="http://schemas.microsoft.com/office/powerpoint/2010/main" val="2699557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2AE390-2CE6-4181-961F-4B6528674DE4}" type="slidenum">
              <a:rPr lang="en-GB" smtClean="0"/>
              <a:t>15</a:t>
            </a:fld>
            <a:endParaRPr lang="en-GB"/>
          </a:p>
        </p:txBody>
      </p:sp>
    </p:spTree>
    <p:extLst>
      <p:ext uri="{BB962C8B-B14F-4D97-AF65-F5344CB8AC3E}">
        <p14:creationId xmlns:p14="http://schemas.microsoft.com/office/powerpoint/2010/main" val="1021868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C2AE390-2CE6-4181-961F-4B6528674DE4}" type="slidenum">
              <a:rPr lang="en-GB" smtClean="0"/>
              <a:t>16</a:t>
            </a:fld>
            <a:endParaRPr lang="en-GB"/>
          </a:p>
        </p:txBody>
      </p:sp>
    </p:spTree>
    <p:extLst>
      <p:ext uri="{BB962C8B-B14F-4D97-AF65-F5344CB8AC3E}">
        <p14:creationId xmlns:p14="http://schemas.microsoft.com/office/powerpoint/2010/main" val="102082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C2AE390-2CE6-4181-961F-4B6528674DE4}"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979997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C2AE390-2CE6-4181-961F-4B6528674DE4}"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38142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2AE390-2CE6-4181-961F-4B6528674DE4}" type="slidenum">
              <a:rPr lang="en-GB" smtClean="0"/>
              <a:t>19</a:t>
            </a:fld>
            <a:endParaRPr lang="en-GB"/>
          </a:p>
        </p:txBody>
      </p:sp>
    </p:spTree>
    <p:extLst>
      <p:ext uri="{BB962C8B-B14F-4D97-AF65-F5344CB8AC3E}">
        <p14:creationId xmlns:p14="http://schemas.microsoft.com/office/powerpoint/2010/main" val="210914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20000"/>
              </a:spcBef>
              <a:buClr>
                <a:srgbClr val="80A7F4"/>
              </a:buClr>
              <a:defRPr/>
            </a:pPr>
            <a:endParaRPr kumimoji="0" lang="en-GB" altLang="en-US" sz="1200" b="0" i="0" u="none" strike="noStrike" kern="0" cap="none" spc="0" normalizeH="0" baseline="0" noProof="0" dirty="0">
              <a:ln>
                <a:noFill/>
              </a:ln>
              <a:solidFill>
                <a:prstClr val="black"/>
              </a:solidFill>
              <a:effectLst/>
              <a:uLnTx/>
              <a:uFillTx/>
              <a:latin typeface="Arial" charset="0"/>
              <a:ea typeface="+mn-ea"/>
              <a:cs typeface="Arial" charset="0"/>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CDB27D6-5A22-41DF-A849-86AD0220C40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26718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2AE390-2CE6-4181-961F-4B6528674DE4}" type="slidenum">
              <a:rPr lang="en-GB" smtClean="0"/>
              <a:t>20</a:t>
            </a:fld>
            <a:endParaRPr lang="en-GB"/>
          </a:p>
        </p:txBody>
      </p:sp>
    </p:spTree>
    <p:extLst>
      <p:ext uri="{BB962C8B-B14F-4D97-AF65-F5344CB8AC3E}">
        <p14:creationId xmlns:p14="http://schemas.microsoft.com/office/powerpoint/2010/main" val="54214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2AE390-2CE6-4181-961F-4B6528674DE4}" type="slidenum">
              <a:rPr lang="en-GB" smtClean="0"/>
              <a:t>21</a:t>
            </a:fld>
            <a:endParaRPr lang="en-GB"/>
          </a:p>
        </p:txBody>
      </p:sp>
    </p:spTree>
    <p:extLst>
      <p:ext uri="{BB962C8B-B14F-4D97-AF65-F5344CB8AC3E}">
        <p14:creationId xmlns:p14="http://schemas.microsoft.com/office/powerpoint/2010/main" val="1066656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2AE390-2CE6-4181-961F-4B6528674DE4}" type="slidenum">
              <a:rPr lang="en-GB" smtClean="0"/>
              <a:t>22</a:t>
            </a:fld>
            <a:endParaRPr lang="en-GB"/>
          </a:p>
        </p:txBody>
      </p:sp>
    </p:spTree>
    <p:extLst>
      <p:ext uri="{BB962C8B-B14F-4D97-AF65-F5344CB8AC3E}">
        <p14:creationId xmlns:p14="http://schemas.microsoft.com/office/powerpoint/2010/main" val="1202885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BC2AE390-2CE6-4181-961F-4B6528674DE4}" type="slidenum">
              <a:rPr lang="en-GB" smtClean="0"/>
              <a:t>3</a:t>
            </a:fld>
            <a:endParaRPr lang="en-GB"/>
          </a:p>
        </p:txBody>
      </p:sp>
    </p:spTree>
    <p:extLst>
      <p:ext uri="{BB962C8B-B14F-4D97-AF65-F5344CB8AC3E}">
        <p14:creationId xmlns:p14="http://schemas.microsoft.com/office/powerpoint/2010/main" val="255662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BC2AE390-2CE6-4181-961F-4B6528674DE4}" type="slidenum">
              <a:rPr lang="en-GB" smtClean="0"/>
              <a:t>4</a:t>
            </a:fld>
            <a:endParaRPr lang="en-GB"/>
          </a:p>
        </p:txBody>
      </p:sp>
    </p:spTree>
    <p:extLst>
      <p:ext uri="{BB962C8B-B14F-4D97-AF65-F5344CB8AC3E}">
        <p14:creationId xmlns:p14="http://schemas.microsoft.com/office/powerpoint/2010/main" val="2892640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BC2AE390-2CE6-4181-961F-4B6528674DE4}" type="slidenum">
              <a:rPr lang="en-GB" smtClean="0"/>
              <a:t>5</a:t>
            </a:fld>
            <a:endParaRPr lang="en-GB"/>
          </a:p>
        </p:txBody>
      </p:sp>
    </p:spTree>
    <p:extLst>
      <p:ext uri="{BB962C8B-B14F-4D97-AF65-F5344CB8AC3E}">
        <p14:creationId xmlns:p14="http://schemas.microsoft.com/office/powerpoint/2010/main" val="2032280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BC2AE390-2CE6-4181-961F-4B6528674DE4}" type="slidenum">
              <a:rPr lang="en-GB" smtClean="0"/>
              <a:t>6</a:t>
            </a:fld>
            <a:endParaRPr lang="en-GB"/>
          </a:p>
        </p:txBody>
      </p:sp>
    </p:spTree>
    <p:extLst>
      <p:ext uri="{BB962C8B-B14F-4D97-AF65-F5344CB8AC3E}">
        <p14:creationId xmlns:p14="http://schemas.microsoft.com/office/powerpoint/2010/main" val="140204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2AE390-2CE6-4181-961F-4B6528674DE4}" type="slidenum">
              <a:rPr lang="en-GB" smtClean="0"/>
              <a:t>7</a:t>
            </a:fld>
            <a:endParaRPr lang="en-GB"/>
          </a:p>
        </p:txBody>
      </p:sp>
    </p:spTree>
    <p:extLst>
      <p:ext uri="{BB962C8B-B14F-4D97-AF65-F5344CB8AC3E}">
        <p14:creationId xmlns:p14="http://schemas.microsoft.com/office/powerpoint/2010/main" val="3955302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C2AE390-2CE6-4181-961F-4B6528674DE4}"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022526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BC2AE390-2CE6-4181-961F-4B6528674DE4}" type="slidenum">
              <a:rPr lang="en-GB" smtClean="0"/>
              <a:t>9</a:t>
            </a:fld>
            <a:endParaRPr lang="en-GB"/>
          </a:p>
        </p:txBody>
      </p:sp>
    </p:spTree>
    <p:extLst>
      <p:ext uri="{BB962C8B-B14F-4D97-AF65-F5344CB8AC3E}">
        <p14:creationId xmlns:p14="http://schemas.microsoft.com/office/powerpoint/2010/main" val="1737501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265F9669-6603-4FCF-87EF-4DD827EE0CC5}" type="datetimeFigureOut">
              <a:rPr lang="en-US" altLang="en-US" smtClean="0"/>
              <a:pPr>
                <a:defRPr/>
              </a:pPr>
              <a:t>3/1/2024</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FAA7A31-C2ED-4FF3-A315-8A34478A278E}" type="slidenum">
              <a:rPr lang="en-US" altLang="en-US" smtClean="0"/>
              <a:pPr>
                <a:defRPr/>
              </a:pPr>
              <a:t>‹#›</a:t>
            </a:fld>
            <a:endParaRPr lang="en-US" altLang="en-US"/>
          </a:p>
        </p:txBody>
      </p:sp>
    </p:spTree>
    <p:extLst>
      <p:ext uri="{BB962C8B-B14F-4D97-AF65-F5344CB8AC3E}">
        <p14:creationId xmlns:p14="http://schemas.microsoft.com/office/powerpoint/2010/main" val="372388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E246BA0-A61E-494A-B67E-EC7A6FBA2B36}" type="datetimeFigureOut">
              <a:rPr lang="en-US" altLang="en-US" smtClean="0"/>
              <a:pPr>
                <a:defRPr/>
              </a:pPr>
              <a:t>3/1/2024</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BD65BE9-AFB3-4259-A710-AE312564E28B}" type="slidenum">
              <a:rPr lang="en-US" altLang="en-US" smtClean="0"/>
              <a:pPr>
                <a:defRPr/>
              </a:pPr>
              <a:t>‹#›</a:t>
            </a:fld>
            <a:endParaRPr lang="en-US" altLang="en-US"/>
          </a:p>
        </p:txBody>
      </p:sp>
    </p:spTree>
    <p:extLst>
      <p:ext uri="{BB962C8B-B14F-4D97-AF65-F5344CB8AC3E}">
        <p14:creationId xmlns:p14="http://schemas.microsoft.com/office/powerpoint/2010/main" val="352730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50A3C08-94E9-4C03-8DA8-6823DB9478A4}" type="datetimeFigureOut">
              <a:rPr lang="en-US" altLang="en-US" smtClean="0"/>
              <a:pPr>
                <a:defRPr/>
              </a:pPr>
              <a:t>3/1/2024</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02BD13D-3FBA-4CD1-AEAB-DC71FE82E57F}" type="slidenum">
              <a:rPr lang="en-US" altLang="en-US" smtClean="0"/>
              <a:pPr>
                <a:defRPr/>
              </a:pPr>
              <a:t>‹#›</a:t>
            </a:fld>
            <a:endParaRPr lang="en-US" altLang="en-US"/>
          </a:p>
        </p:txBody>
      </p:sp>
    </p:spTree>
    <p:extLst>
      <p:ext uri="{BB962C8B-B14F-4D97-AF65-F5344CB8AC3E}">
        <p14:creationId xmlns:p14="http://schemas.microsoft.com/office/powerpoint/2010/main" val="308425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58DEF4E-B6FC-4A58-B62B-9449A49DCD7D}" type="datetimeFigureOut">
              <a:rPr lang="en-US"/>
              <a:pPr>
                <a:defRPr/>
              </a:pPr>
              <a:t>3/1/2024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30B7A8-BE39-45FC-BCE4-8C20FC502D7C}" type="slidenum">
              <a:rPr lang="en-US" altLang="en-US"/>
              <a:pPr>
                <a:defRPr/>
              </a:pPr>
              <a:t>‹#›</a:t>
            </a:fld>
            <a:endParaRPr lang="en-US" altLang="en-US"/>
          </a:p>
        </p:txBody>
      </p:sp>
    </p:spTree>
    <p:extLst>
      <p:ext uri="{BB962C8B-B14F-4D97-AF65-F5344CB8AC3E}">
        <p14:creationId xmlns:p14="http://schemas.microsoft.com/office/powerpoint/2010/main" val="674717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32E3EF1-74A7-4FB0-B01A-7F13B648B3BD}" type="datetimeFigureOut">
              <a:rPr lang="en-US"/>
              <a:pPr>
                <a:defRPr/>
              </a:pPr>
              <a:t>3/1/2024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5D9EB9-7C98-430F-8E08-80197ECC3917}" type="slidenum">
              <a:rPr lang="en-US" altLang="en-US"/>
              <a:pPr>
                <a:defRPr/>
              </a:pPr>
              <a:t>‹#›</a:t>
            </a:fld>
            <a:endParaRPr lang="en-US" altLang="en-US"/>
          </a:p>
        </p:txBody>
      </p:sp>
    </p:spTree>
    <p:extLst>
      <p:ext uri="{BB962C8B-B14F-4D97-AF65-F5344CB8AC3E}">
        <p14:creationId xmlns:p14="http://schemas.microsoft.com/office/powerpoint/2010/main" val="168925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B4D8ED07-0F73-4DD3-80F6-6FB51720E19E}" type="datetimeFigureOut">
              <a:rPr lang="en-US"/>
              <a:pPr>
                <a:defRPr/>
              </a:pPr>
              <a:t>3/1/2024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FD4953-D1C6-4FB3-9E6A-412819FE5D5B}" type="slidenum">
              <a:rPr lang="en-US" altLang="en-US"/>
              <a:pPr>
                <a:defRPr/>
              </a:pPr>
              <a:t>‹#›</a:t>
            </a:fld>
            <a:endParaRPr lang="en-US" altLang="en-US"/>
          </a:p>
        </p:txBody>
      </p:sp>
    </p:spTree>
    <p:extLst>
      <p:ext uri="{BB962C8B-B14F-4D97-AF65-F5344CB8AC3E}">
        <p14:creationId xmlns:p14="http://schemas.microsoft.com/office/powerpoint/2010/main" val="4152290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383215BE-B313-4700-8DA2-3BB1A75688AF}" type="datetimeFigureOut">
              <a:rPr lang="en-US"/>
              <a:pPr>
                <a:defRPr/>
              </a:pPr>
              <a:t>3/1/2024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64ABF1-4905-4C71-93C8-3E5968CA01A9}" type="slidenum">
              <a:rPr lang="en-US" altLang="en-US"/>
              <a:pPr>
                <a:defRPr/>
              </a:pPr>
              <a:t>‹#›</a:t>
            </a:fld>
            <a:endParaRPr lang="en-US" altLang="en-US"/>
          </a:p>
        </p:txBody>
      </p:sp>
    </p:spTree>
    <p:extLst>
      <p:ext uri="{BB962C8B-B14F-4D97-AF65-F5344CB8AC3E}">
        <p14:creationId xmlns:p14="http://schemas.microsoft.com/office/powerpoint/2010/main" val="2242531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B8DD451D-5BEE-4EF1-B0C3-FC79B56E1933}" type="datetimeFigureOut">
              <a:rPr lang="en-US"/>
              <a:pPr>
                <a:defRPr/>
              </a:pPr>
              <a:t>3/1/2024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0090BE5-69F2-460B-ADF1-575E2D7A20EB}" type="slidenum">
              <a:rPr lang="en-US" altLang="en-US"/>
              <a:pPr>
                <a:defRPr/>
              </a:pPr>
              <a:t>‹#›</a:t>
            </a:fld>
            <a:endParaRPr lang="en-US" altLang="en-US"/>
          </a:p>
        </p:txBody>
      </p:sp>
    </p:spTree>
    <p:extLst>
      <p:ext uri="{BB962C8B-B14F-4D97-AF65-F5344CB8AC3E}">
        <p14:creationId xmlns:p14="http://schemas.microsoft.com/office/powerpoint/2010/main" val="912237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6C785B-D826-4E9B-9C3D-10218B942CF2}" type="datetimeFigureOut">
              <a:rPr lang="en-US"/>
              <a:pPr>
                <a:defRPr/>
              </a:pPr>
              <a:t>3/1/2024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56A0DC-8366-4B81-9714-FEF262953B6E}" type="slidenum">
              <a:rPr lang="en-US" altLang="en-US"/>
              <a:pPr>
                <a:defRPr/>
              </a:pPr>
              <a:t>‹#›</a:t>
            </a:fld>
            <a:endParaRPr lang="en-US" altLang="en-US"/>
          </a:p>
        </p:txBody>
      </p:sp>
    </p:spTree>
    <p:extLst>
      <p:ext uri="{BB962C8B-B14F-4D97-AF65-F5344CB8AC3E}">
        <p14:creationId xmlns:p14="http://schemas.microsoft.com/office/powerpoint/2010/main" val="29442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8F70EF-F2CD-47CD-828D-A7DBDD697B03}" type="datetimeFigureOut">
              <a:rPr lang="en-US"/>
              <a:pPr>
                <a:defRPr/>
              </a:pPr>
              <a:t>3/1/2024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4B65095-9C5C-40F9-BD58-70357E537606}" type="slidenum">
              <a:rPr lang="en-US" altLang="en-US"/>
              <a:pPr>
                <a:defRPr/>
              </a:pPr>
              <a:t>‹#›</a:t>
            </a:fld>
            <a:endParaRPr lang="en-US" altLang="en-US"/>
          </a:p>
        </p:txBody>
      </p:sp>
    </p:spTree>
    <p:extLst>
      <p:ext uri="{BB962C8B-B14F-4D97-AF65-F5344CB8AC3E}">
        <p14:creationId xmlns:p14="http://schemas.microsoft.com/office/powerpoint/2010/main" val="3548938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AEDEF324-2C5A-4C4E-9DC6-AEC42E369EEA}" type="datetimeFigureOut">
              <a:rPr lang="en-US"/>
              <a:pPr>
                <a:defRPr/>
              </a:pPr>
              <a:t>3/1/2024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CE3807-BBB6-4CFF-84D1-FE41FEF5C2CC}" type="slidenum">
              <a:rPr lang="en-US" altLang="en-US"/>
              <a:pPr>
                <a:defRPr/>
              </a:pPr>
              <a:t>‹#›</a:t>
            </a:fld>
            <a:endParaRPr lang="en-US" altLang="en-US"/>
          </a:p>
        </p:txBody>
      </p:sp>
    </p:spTree>
    <p:extLst>
      <p:ext uri="{BB962C8B-B14F-4D97-AF65-F5344CB8AC3E}">
        <p14:creationId xmlns:p14="http://schemas.microsoft.com/office/powerpoint/2010/main" val="217028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1288D48-9244-4C38-89C3-762CAAD8774D}" type="datetimeFigureOut">
              <a:rPr lang="en-US" altLang="en-US" smtClean="0"/>
              <a:pPr>
                <a:defRPr/>
              </a:pPr>
              <a:t>3/1/2024</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20C00F7-D1B2-433A-8BB2-8C5B9391E9CF}" type="slidenum">
              <a:rPr lang="en-US" altLang="en-US" smtClean="0"/>
              <a:pPr>
                <a:defRPr/>
              </a:pPr>
              <a:t>‹#›</a:t>
            </a:fld>
            <a:endParaRPr lang="en-US" altLang="en-US"/>
          </a:p>
        </p:txBody>
      </p:sp>
    </p:spTree>
    <p:extLst>
      <p:ext uri="{BB962C8B-B14F-4D97-AF65-F5344CB8AC3E}">
        <p14:creationId xmlns:p14="http://schemas.microsoft.com/office/powerpoint/2010/main" val="395746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60AD0B4D-E217-48FF-9DA8-E63600C88345}" type="datetimeFigureOut">
              <a:rPr lang="en-US"/>
              <a:pPr>
                <a:defRPr/>
              </a:pPr>
              <a:t>3/1/2024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2C0D36-3D4D-4047-99C5-7B0E4CE59269}" type="slidenum">
              <a:rPr lang="en-US" altLang="en-US"/>
              <a:pPr>
                <a:defRPr/>
              </a:pPr>
              <a:t>‹#›</a:t>
            </a:fld>
            <a:endParaRPr lang="en-US" altLang="en-US"/>
          </a:p>
        </p:txBody>
      </p:sp>
    </p:spTree>
    <p:extLst>
      <p:ext uri="{BB962C8B-B14F-4D97-AF65-F5344CB8AC3E}">
        <p14:creationId xmlns:p14="http://schemas.microsoft.com/office/powerpoint/2010/main" val="278869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347B4610-AE0B-4750-8B53-5669D72F6AF6}" type="datetimeFigureOut">
              <a:rPr lang="en-US"/>
              <a:pPr>
                <a:defRPr/>
              </a:pPr>
              <a:t>3/1/2024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CB1F92-DE52-47DE-87C3-A3EBB9C22D48}" type="slidenum">
              <a:rPr lang="en-US" altLang="en-US"/>
              <a:pPr>
                <a:defRPr/>
              </a:pPr>
              <a:t>‹#›</a:t>
            </a:fld>
            <a:endParaRPr lang="en-US" altLang="en-US"/>
          </a:p>
        </p:txBody>
      </p:sp>
    </p:spTree>
    <p:extLst>
      <p:ext uri="{BB962C8B-B14F-4D97-AF65-F5344CB8AC3E}">
        <p14:creationId xmlns:p14="http://schemas.microsoft.com/office/powerpoint/2010/main" val="2699710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4B39F46-D062-4153-AEAC-756A8C856151}" type="datetimeFigureOut">
              <a:rPr lang="en-US"/>
              <a:pPr>
                <a:defRPr/>
              </a:pPr>
              <a:t>3/1/2024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4BAF46-609B-433E-91DE-D3411A42D12A}" type="slidenum">
              <a:rPr lang="en-US" altLang="en-US"/>
              <a:pPr>
                <a:defRPr/>
              </a:pPr>
              <a:t>‹#›</a:t>
            </a:fld>
            <a:endParaRPr lang="en-US" altLang="en-US"/>
          </a:p>
        </p:txBody>
      </p:sp>
    </p:spTree>
    <p:extLst>
      <p:ext uri="{BB962C8B-B14F-4D97-AF65-F5344CB8AC3E}">
        <p14:creationId xmlns:p14="http://schemas.microsoft.com/office/powerpoint/2010/main" val="3788113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03CC421-89DB-482E-9BB4-209FFD51B611}" type="datetimeFigureOut">
              <a:rPr lang="en-US" altLang="en-US" smtClean="0"/>
              <a:pPr>
                <a:defRPr/>
              </a:pPr>
              <a:t>3/1/2024</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335BE5E-91E1-430D-8CD2-99FE2FA19F7B}" type="slidenum">
              <a:rPr lang="en-US" altLang="en-US" smtClean="0"/>
              <a:pPr>
                <a:defRPr/>
              </a:pPr>
              <a:t>‹#›</a:t>
            </a:fld>
            <a:endParaRPr lang="en-US" altLang="en-US"/>
          </a:p>
        </p:txBody>
      </p:sp>
    </p:spTree>
    <p:extLst>
      <p:ext uri="{BB962C8B-B14F-4D97-AF65-F5344CB8AC3E}">
        <p14:creationId xmlns:p14="http://schemas.microsoft.com/office/powerpoint/2010/main" val="403432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04AAED27-B8AA-4ED6-87CD-C91A690B43ED}" type="datetimeFigureOut">
              <a:rPr lang="en-US" altLang="en-US" smtClean="0"/>
              <a:pPr>
                <a:defRPr/>
              </a:pPr>
              <a:t>3/1/2024</a:t>
            </a:fld>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AB55E2C-13A4-4A19-BD5C-69B40E3422A9}" type="slidenum">
              <a:rPr lang="en-US" altLang="en-US" smtClean="0"/>
              <a:pPr>
                <a:defRPr/>
              </a:pPr>
              <a:t>‹#›</a:t>
            </a:fld>
            <a:endParaRPr lang="en-US" altLang="en-US"/>
          </a:p>
        </p:txBody>
      </p:sp>
    </p:spTree>
    <p:extLst>
      <p:ext uri="{BB962C8B-B14F-4D97-AF65-F5344CB8AC3E}">
        <p14:creationId xmlns:p14="http://schemas.microsoft.com/office/powerpoint/2010/main" val="27929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C398CE19-E896-4D2D-BDA3-94D8D61C3DA8}" type="datetimeFigureOut">
              <a:rPr lang="en-US" altLang="en-US" smtClean="0"/>
              <a:pPr>
                <a:defRPr/>
              </a:pPr>
              <a:t>3/1/2024</a:t>
            </a:fld>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09C29E53-F9AA-411C-809E-32038427BCF1}" type="slidenum">
              <a:rPr lang="en-US" altLang="en-US" smtClean="0"/>
              <a:pPr>
                <a:defRPr/>
              </a:pPr>
              <a:t>‹#›</a:t>
            </a:fld>
            <a:endParaRPr lang="en-US" altLang="en-US"/>
          </a:p>
        </p:txBody>
      </p:sp>
    </p:spTree>
    <p:extLst>
      <p:ext uri="{BB962C8B-B14F-4D97-AF65-F5344CB8AC3E}">
        <p14:creationId xmlns:p14="http://schemas.microsoft.com/office/powerpoint/2010/main" val="6372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7AD394E-EA1D-4A3C-AB9E-F7D89D5DDD29}" type="datetimeFigureOut">
              <a:rPr lang="en-US" altLang="en-US" smtClean="0"/>
              <a:pPr>
                <a:defRPr/>
              </a:pPr>
              <a:t>3/1/2024</a:t>
            </a:fld>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F673E0A0-FEEC-4337-BCC7-1A009D31B0B7}" type="slidenum">
              <a:rPr lang="en-US" altLang="en-US" smtClean="0"/>
              <a:pPr>
                <a:defRPr/>
              </a:pPr>
              <a:t>‹#›</a:t>
            </a:fld>
            <a:endParaRPr lang="en-US" altLang="en-US"/>
          </a:p>
        </p:txBody>
      </p:sp>
    </p:spTree>
    <p:extLst>
      <p:ext uri="{BB962C8B-B14F-4D97-AF65-F5344CB8AC3E}">
        <p14:creationId xmlns:p14="http://schemas.microsoft.com/office/powerpoint/2010/main" val="118501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909EF64-223F-4FF7-81C8-AE814D496CFE}" type="datetimeFigureOut">
              <a:rPr lang="en-US" altLang="en-US" smtClean="0"/>
              <a:pPr>
                <a:defRPr/>
              </a:pPr>
              <a:t>3/1/2024</a:t>
            </a:fld>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937B0C7A-D721-4DA6-802E-2BBE9DE34881}" type="slidenum">
              <a:rPr lang="en-US" altLang="en-US" smtClean="0"/>
              <a:pPr>
                <a:defRPr/>
              </a:pPr>
              <a:t>‹#›</a:t>
            </a:fld>
            <a:endParaRPr lang="en-US" altLang="en-US"/>
          </a:p>
        </p:txBody>
      </p:sp>
    </p:spTree>
    <p:extLst>
      <p:ext uri="{BB962C8B-B14F-4D97-AF65-F5344CB8AC3E}">
        <p14:creationId xmlns:p14="http://schemas.microsoft.com/office/powerpoint/2010/main" val="243810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8708E43-6D01-488F-89B8-772F866AF57B}" type="datetimeFigureOut">
              <a:rPr lang="en-US" altLang="en-US" smtClean="0"/>
              <a:pPr>
                <a:defRPr/>
              </a:pPr>
              <a:t>3/1/2024</a:t>
            </a:fld>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70D5692-215A-443D-9BB2-C7D37E383F91}" type="slidenum">
              <a:rPr lang="en-US" altLang="en-US" smtClean="0"/>
              <a:pPr>
                <a:defRPr/>
              </a:pPr>
              <a:t>‹#›</a:t>
            </a:fld>
            <a:endParaRPr lang="en-US" altLang="en-US"/>
          </a:p>
        </p:txBody>
      </p:sp>
    </p:spTree>
    <p:extLst>
      <p:ext uri="{BB962C8B-B14F-4D97-AF65-F5344CB8AC3E}">
        <p14:creationId xmlns:p14="http://schemas.microsoft.com/office/powerpoint/2010/main" val="330921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13375ADF-4EDB-47CA-8956-CA8A65851764}" type="datetimeFigureOut">
              <a:rPr lang="en-US" altLang="en-US" smtClean="0"/>
              <a:pPr>
                <a:defRPr/>
              </a:pPr>
              <a:t>3/1/2024</a:t>
            </a:fld>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FBD2CCF8-548D-4CCB-A9D7-374519046E48}" type="slidenum">
              <a:rPr lang="en-US" altLang="en-US" smtClean="0"/>
              <a:pPr>
                <a:defRPr/>
              </a:pPr>
              <a:t>‹#›</a:t>
            </a:fld>
            <a:endParaRPr lang="en-US" altLang="en-US"/>
          </a:p>
        </p:txBody>
      </p:sp>
    </p:spTree>
    <p:extLst>
      <p:ext uri="{BB962C8B-B14F-4D97-AF65-F5344CB8AC3E}">
        <p14:creationId xmlns:p14="http://schemas.microsoft.com/office/powerpoint/2010/main" val="282488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9FC"/>
            </a:gs>
            <a:gs pos="56000">
              <a:srgbClr val="B0C6E1"/>
            </a:gs>
            <a:gs pos="83000">
              <a:srgbClr val="B0C6E1"/>
            </a:gs>
            <a:gs pos="100000">
              <a:srgbClr val="CAD9EB"/>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13E35C1-28E6-48C6-896F-E03981BF3F24}" type="datetimeFigureOut">
              <a:rPr lang="en-US" altLang="en-US" smtClean="0"/>
              <a:pPr>
                <a:defRPr/>
              </a:pPr>
              <a:t>3/1/2024</a:t>
            </a:fld>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085C089-421B-4385-BE1D-D4D968A82959}" type="slidenum">
              <a:rPr lang="en-US" altLang="en-US" smtClean="0"/>
              <a:pPr>
                <a:defRPr/>
              </a:pPr>
              <a:t>‹#›</a:t>
            </a:fld>
            <a:endParaRPr lang="en-US" altLang="en-US"/>
          </a:p>
        </p:txBody>
      </p:sp>
    </p:spTree>
    <p:extLst>
      <p:ext uri="{BB962C8B-B14F-4D97-AF65-F5344CB8AC3E}">
        <p14:creationId xmlns:p14="http://schemas.microsoft.com/office/powerpoint/2010/main" val="263982281"/>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B0713F5-CECC-421C-B5D6-7E6720ABD0DA}" type="datetimeFigureOut">
              <a:rPr lang="en-US"/>
              <a:pPr>
                <a:defRPr/>
              </a:pPr>
              <a:t>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CE1786D-8A75-47FE-9C68-DF8FB4B7464C}" type="slidenum">
              <a:rPr lang="en-US" altLang="en-US"/>
              <a:pPr>
                <a:defRPr/>
              </a:pPr>
              <a:t>‹#›</a:t>
            </a:fld>
            <a:endParaRPr lang="en-US" altLang="en-US"/>
          </a:p>
        </p:txBody>
      </p:sp>
    </p:spTree>
    <p:extLst>
      <p:ext uri="{BB962C8B-B14F-4D97-AF65-F5344CB8AC3E}">
        <p14:creationId xmlns:p14="http://schemas.microsoft.com/office/powerpoint/2010/main" val="12494612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business-school.exeter.ac.uk/study/undergraduate/modul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mailto:welfare.buildingone@exeter.ac.uk" TargetMode="External"/><Relationship Id="rId5" Type="http://schemas.openxmlformats.org/officeDocument/2006/relationships/hyperlink" Target="mailto:info.buildingone@exeter.ac.uk" TargetMode="External"/><Relationship Id="rId4" Type="http://schemas.openxmlformats.org/officeDocument/2006/relationships/hyperlink" Target="tel:+4401392725269"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business-school.exeter.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p:cNvSpPr txBox="1">
            <a:spLocks noChangeArrowheads="1"/>
          </p:cNvSpPr>
          <p:nvPr/>
        </p:nvSpPr>
        <p:spPr bwMode="auto">
          <a:xfrm>
            <a:off x="2868328" y="1421093"/>
            <a:ext cx="58772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2000">
                <a:solidFill>
                  <a:schemeClr val="bg1"/>
                </a:solidFill>
                <a:latin typeface="+mj-lt"/>
                <a:ea typeface="Humanist 521"/>
                <a:cs typeface="Humanist 521"/>
              </a:rPr>
              <a:t>Introduction to Education Support &amp; module choices</a:t>
            </a:r>
            <a:endParaRPr lang="en-US" altLang="en-US" sz="2000">
              <a:solidFill>
                <a:schemeClr val="bg1"/>
              </a:solidFill>
              <a:latin typeface="+mj-lt"/>
              <a:ea typeface="Humanist 521"/>
              <a:cs typeface="Humanist 521"/>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5594" y="102615"/>
            <a:ext cx="3595855" cy="523220"/>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a:ln>
                  <a:noFill/>
                </a:ln>
                <a:solidFill>
                  <a:srgbClr val="0070C0"/>
                </a:solidFill>
                <a:effectLst/>
                <a:uLnTx/>
                <a:uFillTx/>
                <a:latin typeface="Calibri"/>
                <a:ea typeface="MS PGothic" panose="020B0600070205080204" pitchFamily="34" charset="-128"/>
                <a:cs typeface="Arial" panose="020B0604020202020204" pitchFamily="34" charset="0"/>
              </a:rPr>
              <a:t>Compulsory Modules</a:t>
            </a:r>
            <a:endParaRPr kumimoji="0" lang="en-GB" sz="28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endParaRPr>
          </a:p>
        </p:txBody>
      </p:sp>
      <p:pic>
        <p:nvPicPr>
          <p:cNvPr id="10" name="Picture 6"/>
          <p:cNvPicPr>
            <a:picLocks noChangeAspect="1"/>
          </p:cNvPicPr>
          <p:nvPr/>
        </p:nvPicPr>
        <p:blipFill rotWithShape="1">
          <a:blip r:embed="rId3">
            <a:extLst>
              <a:ext uri="{28A0092B-C50C-407E-A947-70E740481C1C}">
                <a14:useLocalDpi xmlns:a14="http://schemas.microsoft.com/office/drawing/2010/main" val="0"/>
              </a:ext>
            </a:extLst>
          </a:blip>
          <a:srcRect t="85551"/>
          <a:stretch/>
        </p:blipFill>
        <p:spPr bwMode="auto">
          <a:xfrm>
            <a:off x="0" y="5859780"/>
            <a:ext cx="9149556"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BB735DB-CE43-5681-FD3C-78880769C36A}"/>
              </a:ext>
            </a:extLst>
          </p:cNvPr>
          <p:cNvPicPr>
            <a:picLocks noChangeAspect="1"/>
          </p:cNvPicPr>
          <p:nvPr/>
        </p:nvPicPr>
        <p:blipFill>
          <a:blip r:embed="rId4"/>
          <a:stretch>
            <a:fillRect/>
          </a:stretch>
        </p:blipFill>
        <p:spPr>
          <a:xfrm>
            <a:off x="5068796" y="23115"/>
            <a:ext cx="2818676" cy="5234685"/>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0EFFA74F-D1A8-2DC1-2451-975FEACE7ED5}"/>
              </a:ext>
            </a:extLst>
          </p:cNvPr>
          <p:cNvPicPr>
            <a:picLocks noChangeAspect="1"/>
          </p:cNvPicPr>
          <p:nvPr/>
        </p:nvPicPr>
        <p:blipFill>
          <a:blip r:embed="rId5"/>
          <a:stretch>
            <a:fillRect/>
          </a:stretch>
        </p:blipFill>
        <p:spPr>
          <a:xfrm>
            <a:off x="310768" y="803753"/>
            <a:ext cx="4566327" cy="4457179"/>
          </a:xfrm>
          <a:prstGeom prst="rect">
            <a:avLst/>
          </a:prstGeom>
        </p:spPr>
      </p:pic>
    </p:spTree>
    <p:extLst>
      <p:ext uri="{BB962C8B-B14F-4D97-AF65-F5344CB8AC3E}">
        <p14:creationId xmlns:p14="http://schemas.microsoft.com/office/powerpoint/2010/main" val="89878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2" y="474044"/>
            <a:ext cx="8389856" cy="1143000"/>
          </a:xfrm>
        </p:spPr>
        <p:txBody>
          <a:bodyPr/>
          <a:lstStyle/>
          <a:p>
            <a:pPr algn="l"/>
            <a:r>
              <a:rPr lang="en-GB" sz="1600">
                <a:latin typeface="Arial" panose="020B0604020202020204" pitchFamily="34" charset="0"/>
                <a:cs typeface="Arial" panose="020B0604020202020204" pitchFamily="34" charset="0"/>
              </a:rPr>
              <a:t>.</a:t>
            </a:r>
          </a:p>
        </p:txBody>
      </p:sp>
      <p:sp>
        <p:nvSpPr>
          <p:cNvPr id="9" name="Rectangle 8"/>
          <p:cNvSpPr/>
          <p:nvPr/>
        </p:nvSpPr>
        <p:spPr>
          <a:xfrm>
            <a:off x="125632" y="32791"/>
            <a:ext cx="3288208" cy="523220"/>
          </a:xfrm>
          <a:prstGeom prst="rect">
            <a:avLst/>
          </a:prstGeom>
        </p:spPr>
        <p:txBody>
          <a:bodyPr wrap="none">
            <a:spAutoFit/>
          </a:bodyPr>
          <a:lstStyle/>
          <a:p>
            <a:pPr lvl="0"/>
            <a:r>
              <a:rPr lang="en-GB" sz="2800">
                <a:solidFill>
                  <a:srgbClr val="0070C0"/>
                </a:solidFill>
                <a:latin typeface="+mj-lt"/>
                <a:cs typeface="Arial" panose="020B0604020202020204" pitchFamily="34" charset="0"/>
              </a:rPr>
              <a:t>Compulsory Modules</a:t>
            </a:r>
            <a:endParaRPr lang="en-GB" sz="2800">
              <a:solidFill>
                <a:prstClr val="black"/>
              </a:solidFill>
              <a:latin typeface="+mj-lt"/>
              <a:cs typeface="Arial" panose="020B0604020202020204" pitchFamily="34" charset="0"/>
            </a:endParaRPr>
          </a:p>
        </p:txBody>
      </p:sp>
      <p:pic>
        <p:nvPicPr>
          <p:cNvPr id="10" name="Picture 6"/>
          <p:cNvPicPr>
            <a:picLocks noChangeAspect="1"/>
          </p:cNvPicPr>
          <p:nvPr/>
        </p:nvPicPr>
        <p:blipFill rotWithShape="1">
          <a:blip r:embed="rId3">
            <a:extLst>
              <a:ext uri="{28A0092B-C50C-407E-A947-70E740481C1C}">
                <a14:useLocalDpi xmlns:a14="http://schemas.microsoft.com/office/drawing/2010/main" val="0"/>
              </a:ext>
            </a:extLst>
          </a:blip>
          <a:srcRect t="85551"/>
          <a:stretch/>
        </p:blipFill>
        <p:spPr bwMode="auto">
          <a:xfrm>
            <a:off x="-51758" y="6228272"/>
            <a:ext cx="9201314" cy="62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032" y="3971207"/>
            <a:ext cx="4470893" cy="222083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1031" y="71262"/>
            <a:ext cx="4470893" cy="3851396"/>
          </a:xfrm>
          <a:prstGeom prst="rect">
            <a:avLst/>
          </a:prstGeom>
        </p:spPr>
      </p:pic>
      <p:pic>
        <p:nvPicPr>
          <p:cNvPr id="8" name="Picture 7">
            <a:extLst>
              <a:ext uri="{FF2B5EF4-FFF2-40B4-BE49-F238E27FC236}">
                <a16:creationId xmlns:a16="http://schemas.microsoft.com/office/drawing/2014/main" id="{505C6ABA-2E14-2F6A-8551-745FAD7BE4EE}"/>
              </a:ext>
            </a:extLst>
          </p:cNvPr>
          <p:cNvPicPr>
            <a:picLocks noChangeAspect="1"/>
          </p:cNvPicPr>
          <p:nvPr/>
        </p:nvPicPr>
        <p:blipFill>
          <a:blip r:embed="rId6"/>
          <a:stretch>
            <a:fillRect/>
          </a:stretch>
        </p:blipFill>
        <p:spPr>
          <a:xfrm>
            <a:off x="125632" y="574889"/>
            <a:ext cx="4259428" cy="5602074"/>
          </a:xfrm>
          <a:prstGeom prst="rect">
            <a:avLst/>
          </a:prstGeom>
        </p:spPr>
      </p:pic>
    </p:spTree>
    <p:extLst>
      <p:ext uri="{BB962C8B-B14F-4D97-AF65-F5344CB8AC3E}">
        <p14:creationId xmlns:p14="http://schemas.microsoft.com/office/powerpoint/2010/main" val="105710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rotWithShape="1">
          <a:blip r:embed="rId3">
            <a:extLst>
              <a:ext uri="{28A0092B-C50C-407E-A947-70E740481C1C}">
                <a14:useLocalDpi xmlns:a14="http://schemas.microsoft.com/office/drawing/2010/main" val="0"/>
              </a:ext>
            </a:extLst>
          </a:blip>
          <a:srcRect t="85551"/>
          <a:stretch/>
        </p:blipFill>
        <p:spPr bwMode="auto">
          <a:xfrm>
            <a:off x="0" y="5859780"/>
            <a:ext cx="9149556"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219093" y="0"/>
            <a:ext cx="8711369" cy="747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ts val="600"/>
              </a:spcBef>
              <a:spcAft>
                <a:spcPct val="0"/>
              </a:spcAft>
              <a:buClrTx/>
              <a:buSzTx/>
              <a:buFontTx/>
              <a:buNone/>
              <a:tabLst/>
              <a:defRPr/>
            </a:pPr>
            <a:r>
              <a:rPr kumimoji="0" lang="en-US" altLang="en-US" sz="2800" b="0" i="0" u="none" strike="noStrike" kern="1200" cap="none" spc="0" normalizeH="0" baseline="0" noProof="0">
                <a:ln>
                  <a:noFill/>
                </a:ln>
                <a:solidFill>
                  <a:srgbClr val="0062AB"/>
                </a:solidFill>
                <a:effectLst/>
                <a:uLnTx/>
                <a:uFillTx/>
                <a:latin typeface="Calibri"/>
                <a:ea typeface="MS PGothic" panose="020B0600070205080204" pitchFamily="34" charset="-128"/>
                <a:cs typeface="+mn-cs"/>
              </a:rPr>
              <a:t>Optional Module Choice</a:t>
            </a:r>
          </a:p>
          <a:p>
            <a:pPr eaLnBrk="0" fontAlgn="base" hangingPunct="0">
              <a:spcBef>
                <a:spcPts val="600"/>
              </a:spcBef>
              <a:spcAft>
                <a:spcPct val="0"/>
              </a:spcAft>
              <a:buNone/>
              <a:defRPr/>
            </a:pPr>
            <a:endParaRPr lang="en-GB" sz="1400">
              <a:cs typeface="Arial" panose="020B0604020202020204" pitchFamily="34" charset="0"/>
            </a:endParaRPr>
          </a:p>
          <a:p>
            <a:pPr eaLnBrk="0" fontAlgn="base" hangingPunct="0">
              <a:spcBef>
                <a:spcPts val="600"/>
              </a:spcBef>
              <a:spcAft>
                <a:spcPct val="0"/>
              </a:spcAft>
              <a:buNone/>
              <a:defRPr/>
            </a:pPr>
            <a:r>
              <a:rPr lang="en-GB" sz="1400">
                <a:latin typeface="Calibri"/>
                <a:ea typeface="MS PGothic"/>
                <a:cs typeface="Arial"/>
              </a:rPr>
              <a:t>Please download the Optional module list from which you can choose your optional modules from via the Direct Entry Page:          </a:t>
            </a:r>
            <a:r>
              <a:rPr lang="en-GB" sz="1400">
                <a:solidFill>
                  <a:schemeClr val="accent5">
                    <a:lumMod val="75000"/>
                  </a:schemeClr>
                </a:solidFill>
                <a:latin typeface="Calibri"/>
                <a:ea typeface="MS PGothic"/>
                <a:cs typeface="Arial"/>
              </a:rPr>
              <a:t>INTO Optional Modules for 2024-25</a:t>
            </a:r>
            <a:endParaRPr kumimoji="0" lang="en-US" sz="1400" b="1" i="0" u="none" strike="noStrike" kern="1200" cap="none" spc="0" normalizeH="0" baseline="0" noProof="0">
              <a:ln>
                <a:noFill/>
              </a:ln>
              <a:solidFill>
                <a:schemeClr val="accent5">
                  <a:lumMod val="75000"/>
                </a:schemeClr>
              </a:solidFill>
              <a:effectLst/>
              <a:uLnTx/>
              <a:uFillTx/>
              <a:latin typeface="Calibri"/>
              <a:ea typeface="MS PGothic"/>
              <a:cs typeface="Arial"/>
            </a:endParaRPr>
          </a:p>
          <a:p>
            <a:pPr marL="0" marR="0" lvl="0" indent="0" algn="l" defTabSz="457200" rtl="0" eaLnBrk="0" fontAlgn="base" latinLnBrk="0" hangingPunct="0">
              <a:lnSpc>
                <a:spcPct val="100000"/>
              </a:lnSpc>
              <a:spcBef>
                <a:spcPts val="60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0" fontAlgn="base" latinLnBrk="0" hangingPunct="0">
              <a:lnSpc>
                <a:spcPct val="100000"/>
              </a:lnSpc>
              <a:spcBef>
                <a:spcPts val="60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0" fontAlgn="base" latinLnBrk="0" hangingPunct="0">
              <a:lnSpc>
                <a:spcPct val="100000"/>
              </a:lnSpc>
              <a:spcBef>
                <a:spcPts val="60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0" fontAlgn="base" latinLnBrk="0" hangingPunct="0">
              <a:lnSpc>
                <a:spcPct val="100000"/>
              </a:lnSpc>
              <a:spcBef>
                <a:spcPts val="60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0" fontAlgn="base" latinLnBrk="0" hangingPunct="0">
              <a:lnSpc>
                <a:spcPct val="100000"/>
              </a:lnSpc>
              <a:spcBef>
                <a:spcPts val="60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0" fontAlgn="base" latinLnBrk="0" hangingPunct="0">
              <a:lnSpc>
                <a:spcPct val="100000"/>
              </a:lnSpc>
              <a:spcBef>
                <a:spcPts val="60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0" fontAlgn="base" latinLnBrk="0" hangingPunct="0">
              <a:lnSpc>
                <a:spcPct val="100000"/>
              </a:lnSpc>
              <a:spcBef>
                <a:spcPts val="600"/>
              </a:spcBef>
              <a:spcAft>
                <a:spcPct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a:p>
            <a:pPr marL="0" marR="0" lvl="0" indent="0" algn="ctr" defTabSz="4572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a:ln>
                <a:noFill/>
              </a:ln>
              <a:solidFill>
                <a:srgbClr val="FF0000"/>
              </a:solidFill>
              <a:effectLst/>
              <a:uLnTx/>
              <a:uFillTx/>
              <a:latin typeface="Calibri"/>
              <a:ea typeface="MS PGothic" panose="020B0600070205080204" pitchFamily="34" charset="-128"/>
              <a:cs typeface="Arial" panose="020B0604020202020204" pitchFamily="34" charset="0"/>
            </a:endParaRPr>
          </a:p>
          <a:p>
            <a:pPr marL="0" marR="0" lvl="0" indent="0" algn="ctr" defTabSz="4572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FF0000"/>
              </a:solidFill>
              <a:effectLst/>
              <a:uLnTx/>
              <a:uFillTx/>
              <a:latin typeface="Calibri"/>
              <a:ea typeface="MS PGothic" panose="020B0600070205080204" pitchFamily="34" charset="-128"/>
              <a:cs typeface="Arial" panose="020B0604020202020204" pitchFamily="34" charset="0"/>
            </a:endParaRPr>
          </a:p>
          <a:p>
            <a:pPr marL="0" marR="0" lvl="0" indent="0" algn="ctr" defTabSz="4572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a:ln>
                <a:noFill/>
              </a:ln>
              <a:solidFill>
                <a:srgbClr val="FF0000"/>
              </a:solidFill>
              <a:effectLst/>
              <a:uLnTx/>
              <a:uFillTx/>
              <a:latin typeface="Calibri"/>
              <a:ea typeface="MS PGothic" panose="020B0600070205080204" pitchFamily="34" charset="-128"/>
              <a:cs typeface="Arial" panose="020B0604020202020204" pitchFamily="34" charset="0"/>
            </a:endParaRPr>
          </a:p>
          <a:p>
            <a:pPr marL="0" marR="0" lvl="0" indent="0" algn="ctr" defTabSz="4572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FF0000"/>
                </a:solidFill>
                <a:effectLst/>
                <a:uLnTx/>
                <a:uFillTx/>
                <a:latin typeface="Calibri"/>
                <a:ea typeface="MS PGothic" panose="020B0600070205080204" pitchFamily="34" charset="-128"/>
                <a:cs typeface="Arial" panose="020B0604020202020204" pitchFamily="34" charset="0"/>
              </a:rPr>
              <a:t>You must select modules from your optional module list </a:t>
            </a:r>
            <a:endParaRPr kumimoji="0" lang="en-GB" sz="1400" b="1"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a:p>
            <a:pPr marL="341630" marR="0" lvl="0" indent="-341630" algn="l" defTabSz="457200" rtl="0" eaLnBrk="0" fontAlgn="base" latinLnBrk="0" hangingPunct="0">
              <a:lnSpc>
                <a:spcPct val="150000"/>
              </a:lnSpc>
              <a:spcBef>
                <a:spcPct val="20000"/>
              </a:spcBef>
              <a:spcAft>
                <a:spcPct val="0"/>
              </a:spcAft>
              <a:buClr>
                <a:srgbClr val="796181"/>
              </a:buClr>
              <a:buSzTx/>
              <a:buFont typeface="Wingdings" pitchFamily="2" charset="2"/>
              <a:buChar char="§"/>
              <a:tabLst/>
              <a:defRPr/>
            </a:pPr>
            <a:r>
              <a:rPr kumimoji="0" lang="en-GB" sz="1400" b="0" i="0" u="none" strike="noStrike" kern="1200" cap="none" spc="0" normalizeH="0" baseline="0" noProof="0">
                <a:ln>
                  <a:noFill/>
                </a:ln>
                <a:solidFill>
                  <a:prstClr val="black">
                    <a:lumMod val="65000"/>
                    <a:lumOff val="35000"/>
                  </a:prstClr>
                </a:solidFill>
                <a:effectLst/>
                <a:uLnTx/>
                <a:uFillTx/>
                <a:latin typeface="Calibri"/>
                <a:ea typeface="MS PGothic" panose="020B0600070205080204" pitchFamily="34" charset="-128"/>
                <a:cs typeface="Arial" panose="020B0604020202020204" pitchFamily="34" charset="0"/>
              </a:rPr>
              <a:t>You can find more in-depth module information</a:t>
            </a:r>
            <a:r>
              <a:rPr kumimoji="0" lang="en-GB" sz="1400" b="0" i="0" u="none" strike="noStrike" kern="1200" cap="none" spc="0" normalizeH="0" noProof="0">
                <a:ln>
                  <a:noFill/>
                </a:ln>
                <a:solidFill>
                  <a:prstClr val="black">
                    <a:lumMod val="65000"/>
                    <a:lumOff val="35000"/>
                  </a:prstClr>
                </a:solidFill>
                <a:effectLst/>
                <a:uLnTx/>
                <a:uFillTx/>
                <a:latin typeface="Calibri"/>
                <a:ea typeface="MS PGothic" panose="020B0600070205080204" pitchFamily="34" charset="-128"/>
                <a:cs typeface="Arial" panose="020B0604020202020204" pitchFamily="34" charset="0"/>
              </a:rPr>
              <a:t> via this link: </a:t>
            </a:r>
            <a:r>
              <a:rPr kumimoji="0" lang="en-GB" sz="14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hlinkClick r:id="rId4"/>
              </a:rPr>
              <a:t>http://business-school.exeter.ac.uk/study/undergraduate/modules/</a:t>
            </a:r>
            <a:endParaRPr lang="en-GB" sz="1400" b="0" i="0" u="none" strike="noStrike" kern="1200" cap="none" spc="0" normalizeH="0" baseline="0" noProof="0">
              <a:ln>
                <a:noFill/>
              </a:ln>
              <a:solidFill>
                <a:prstClr val="black"/>
              </a:solidFill>
              <a:effectLst/>
              <a:uLnTx/>
              <a:uFillTx/>
              <a:latin typeface="Calibri"/>
              <a:cs typeface="Arial" panose="020B0604020202020204" pitchFamily="34" charset="0"/>
            </a:endParaRPr>
          </a:p>
          <a:p>
            <a:pPr marL="0" marR="0" lvl="0" indent="0" algn="l" defTabSz="457200" rtl="0" eaLnBrk="0" fontAlgn="base" latinLnBrk="0" hangingPunct="0">
              <a:lnSpc>
                <a:spcPct val="100000"/>
              </a:lnSpc>
              <a:spcBef>
                <a:spcPts val="600"/>
              </a:spcBef>
              <a:spcAft>
                <a:spcPct val="0"/>
              </a:spcAft>
              <a:buClrTx/>
              <a:buSzTx/>
              <a:buFont typeface="Arial" panose="020B0604020202020204" pitchFamily="34" charset="0"/>
              <a:buNone/>
              <a:tabLst/>
              <a:defRPr/>
            </a:pPr>
            <a:endParaRPr kumimoji="0" lang="en-GB" sz="16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0" fontAlgn="base" latinLnBrk="0" hangingPunct="0">
              <a:lnSpc>
                <a:spcPct val="100000"/>
              </a:lnSpc>
              <a:spcBef>
                <a:spcPts val="600"/>
              </a:spcBef>
              <a:spcAft>
                <a:spcPct val="0"/>
              </a:spcAft>
              <a:buClrTx/>
              <a:buSzTx/>
              <a:buFont typeface="Arial" panose="020B0604020202020204" pitchFamily="34" charset="0"/>
              <a:buNone/>
              <a:tabLst/>
              <a:defRPr/>
            </a:pPr>
            <a:endParaRPr kumimoji="0" lang="en-GB" sz="16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0" fontAlgn="base" latinLnBrk="0" hangingPunct="0">
              <a:lnSpc>
                <a:spcPct val="100000"/>
              </a:lnSpc>
              <a:spcBef>
                <a:spcPts val="600"/>
              </a:spcBef>
              <a:spcAft>
                <a:spcPct val="0"/>
              </a:spcAft>
              <a:buClrTx/>
              <a:buSzTx/>
              <a:buFont typeface="Arial" panose="020B0604020202020204" pitchFamily="34" charset="0"/>
              <a:buNone/>
              <a:tabLst/>
              <a:defRPr/>
            </a:pPr>
            <a:endParaRPr kumimoji="0" lang="en-GB" sz="16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0" fontAlgn="base" latinLnBrk="0" hangingPunct="0">
              <a:lnSpc>
                <a:spcPct val="100000"/>
              </a:lnSpc>
              <a:spcBef>
                <a:spcPts val="600"/>
              </a:spcBef>
              <a:spcAft>
                <a:spcPct val="0"/>
              </a:spcAft>
              <a:buClrTx/>
              <a:buSzTx/>
              <a:buFont typeface="Arial" panose="020B0604020202020204" pitchFamily="34" charset="0"/>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0" fontAlgn="base" latinLnBrk="0" hangingPunct="0">
              <a:lnSpc>
                <a:spcPct val="100000"/>
              </a:lnSpc>
              <a:spcBef>
                <a:spcPts val="600"/>
              </a:spcBef>
              <a:spcAft>
                <a:spcPct val="0"/>
              </a:spcAft>
              <a:buClrTx/>
              <a:buSzTx/>
              <a:buFont typeface="Arial" panose="020B0604020202020204" pitchFamily="34" charset="0"/>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0" fontAlgn="base" latinLnBrk="0" hangingPunct="0">
              <a:lnSpc>
                <a:spcPct val="100000"/>
              </a:lnSpc>
              <a:spcBef>
                <a:spcPts val="60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2074" y="1342985"/>
            <a:ext cx="4452388" cy="3025282"/>
          </a:xfrm>
          <a:prstGeom prst="rect">
            <a:avLst/>
          </a:prstGeom>
        </p:spPr>
      </p:pic>
      <p:pic>
        <p:nvPicPr>
          <p:cNvPr id="6" name="Content Placeholder 5" descr="A screenshot of a computer&#10;&#10;Description automatically generated">
            <a:extLst>
              <a:ext uri="{FF2B5EF4-FFF2-40B4-BE49-F238E27FC236}">
                <a16:creationId xmlns:a16="http://schemas.microsoft.com/office/drawing/2014/main" id="{DBD8E0A4-189E-1166-2978-5137D14FE85C}"/>
              </a:ext>
            </a:extLst>
          </p:cNvPr>
          <p:cNvPicPr>
            <a:picLocks noGrp="1" noChangeAspect="1"/>
          </p:cNvPicPr>
          <p:nvPr>
            <p:ph idx="1"/>
          </p:nvPr>
        </p:nvPicPr>
        <p:blipFill rotWithShape="1">
          <a:blip r:embed="rId6"/>
          <a:srcRect t="1052" r="6207"/>
          <a:stretch/>
        </p:blipFill>
        <p:spPr>
          <a:xfrm>
            <a:off x="217073" y="1714500"/>
            <a:ext cx="4259397" cy="2372835"/>
          </a:xfrm>
        </p:spPr>
      </p:pic>
    </p:spTree>
    <p:extLst>
      <p:ext uri="{BB962C8B-B14F-4D97-AF65-F5344CB8AC3E}">
        <p14:creationId xmlns:p14="http://schemas.microsoft.com/office/powerpoint/2010/main" val="43240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13" end="13"/>
                                            </p:txEl>
                                          </p:spTgt>
                                        </p:tgtEl>
                                        <p:attrNameLst>
                                          <p:attrName>style.visibility</p:attrName>
                                        </p:attrNameLst>
                                      </p:cBhvr>
                                      <p:to>
                                        <p:strVal val="visible"/>
                                      </p:to>
                                    </p:set>
                                    <p:animEffect transition="in" filter="fade">
                                      <p:cBhvr>
                                        <p:cTn id="7" dur="500"/>
                                        <p:tgtEl>
                                          <p:spTgt spid="3075">
                                            <p:txEl>
                                              <p:pRg st="13"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4" end="14"/>
                                            </p:txEl>
                                          </p:spTgt>
                                        </p:tgtEl>
                                        <p:attrNameLst>
                                          <p:attrName>style.visibility</p:attrName>
                                        </p:attrNameLst>
                                      </p:cBhvr>
                                      <p:to>
                                        <p:strVal val="visible"/>
                                      </p:to>
                                    </p:set>
                                    <p:animEffect transition="in" filter="fade">
                                      <p:cBhvr>
                                        <p:cTn id="12" dur="500"/>
                                        <p:tgtEl>
                                          <p:spTgt spid="307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713"/>
            <a:ext cx="8229600" cy="1143000"/>
          </a:xfrm>
        </p:spPr>
        <p:txBody>
          <a:bodyPr/>
          <a:lstStyle/>
          <a:p>
            <a:pPr lvl="0" algn="l">
              <a:spcBef>
                <a:spcPts val="600"/>
              </a:spcBef>
            </a:pPr>
            <a:r>
              <a:rPr lang="en-US" altLang="en-US" sz="3600">
                <a:solidFill>
                  <a:srgbClr val="0062AB"/>
                </a:solidFill>
                <a:cs typeface="+mn-cs"/>
              </a:rPr>
              <a:t>Optional Module Choice.</a:t>
            </a:r>
            <a:br>
              <a:rPr lang="en-US" altLang="en-US" sz="3600">
                <a:solidFill>
                  <a:srgbClr val="0062AB"/>
                </a:solidFill>
                <a:latin typeface="Arial" panose="020B0604020202020204" pitchFamily="34" charset="0"/>
                <a:cs typeface="+mn-cs"/>
              </a:rPr>
            </a:br>
            <a:endParaRPr lang="en-GB"/>
          </a:p>
        </p:txBody>
      </p:sp>
      <p:sp>
        <p:nvSpPr>
          <p:cNvPr id="3" name="Content Placeholder 2"/>
          <p:cNvSpPr>
            <a:spLocks noGrp="1"/>
          </p:cNvSpPr>
          <p:nvPr>
            <p:ph idx="1"/>
          </p:nvPr>
        </p:nvSpPr>
        <p:spPr>
          <a:xfrm>
            <a:off x="245345" y="401129"/>
            <a:ext cx="3556029" cy="5282236"/>
          </a:xfrm>
        </p:spPr>
        <p:txBody>
          <a:bodyPr/>
          <a:lstStyle/>
          <a:p>
            <a:pPr marL="0" indent="0">
              <a:lnSpc>
                <a:spcPct val="150000"/>
              </a:lnSpc>
              <a:buClr>
                <a:srgbClr val="796181"/>
              </a:buClr>
              <a:buNone/>
            </a:pPr>
            <a:endParaRPr lang="en-GB" sz="2000">
              <a:solidFill>
                <a:schemeClr val="tx1">
                  <a:lumMod val="65000"/>
                  <a:lumOff val="35000"/>
                </a:schemeClr>
              </a:solidFill>
              <a:latin typeface="Arial" panose="020B0604020202020204" pitchFamily="34" charset="0"/>
              <a:cs typeface="Arial" panose="020B0604020202020204" pitchFamily="34" charset="0"/>
            </a:endParaRPr>
          </a:p>
          <a:p>
            <a:pPr marL="0" indent="0">
              <a:lnSpc>
                <a:spcPct val="150000"/>
              </a:lnSpc>
              <a:buClr>
                <a:srgbClr val="796181"/>
              </a:buClr>
              <a:buNone/>
            </a:pPr>
            <a:endParaRPr lang="en-GB" sz="2000">
              <a:solidFill>
                <a:schemeClr val="tx1">
                  <a:lumMod val="65000"/>
                  <a:lumOff val="35000"/>
                </a:schemeClr>
              </a:solidFill>
              <a:latin typeface="Arial" panose="020B0604020202020204" pitchFamily="34" charset="0"/>
              <a:cs typeface="Arial" panose="020B0604020202020204" pitchFamily="34" charset="0"/>
            </a:endParaRPr>
          </a:p>
          <a:p>
            <a:pPr marL="0" indent="0">
              <a:lnSpc>
                <a:spcPct val="150000"/>
              </a:lnSpc>
              <a:buClr>
                <a:srgbClr val="796181"/>
              </a:buClr>
              <a:buNone/>
            </a:pPr>
            <a:endParaRPr lang="en-GB" sz="2000">
              <a:solidFill>
                <a:schemeClr val="tx1">
                  <a:lumMod val="65000"/>
                  <a:lumOff val="35000"/>
                </a:schemeClr>
              </a:solidFill>
              <a:latin typeface="Arial" panose="020B0604020202020204" pitchFamily="34" charset="0"/>
              <a:cs typeface="Arial" panose="020B0604020202020204" pitchFamily="34" charset="0"/>
            </a:endParaRPr>
          </a:p>
          <a:p>
            <a:pPr marL="0" indent="0">
              <a:lnSpc>
                <a:spcPct val="150000"/>
              </a:lnSpc>
              <a:buClr>
                <a:srgbClr val="796181"/>
              </a:buClr>
              <a:buNone/>
            </a:pPr>
            <a:endParaRPr lang="en-GB" sz="2000" b="1">
              <a:solidFill>
                <a:srgbClr val="FF0000"/>
              </a:solidFill>
              <a:latin typeface="Arial" panose="020B0604020202020204" pitchFamily="34" charset="0"/>
              <a:cs typeface="Arial" panose="020B0604020202020204" pitchFamily="34" charset="0"/>
            </a:endParaRPr>
          </a:p>
          <a:p>
            <a:pPr marL="0" indent="0">
              <a:lnSpc>
                <a:spcPct val="150000"/>
              </a:lnSpc>
              <a:buClr>
                <a:srgbClr val="796181"/>
              </a:buClr>
              <a:buNone/>
            </a:pPr>
            <a:endParaRPr lang="en-GB" sz="2000" b="1">
              <a:solidFill>
                <a:srgbClr val="FF0000"/>
              </a:solidFill>
              <a:latin typeface="Arial" panose="020B0604020202020204" pitchFamily="34" charset="0"/>
              <a:cs typeface="Arial" panose="020B0604020202020204" pitchFamily="34" charset="0"/>
            </a:endParaRPr>
          </a:p>
          <a:p>
            <a:pPr marL="342000" indent="-342000">
              <a:lnSpc>
                <a:spcPct val="150000"/>
              </a:lnSpc>
              <a:buClr>
                <a:srgbClr val="796181"/>
              </a:buClr>
              <a:buFont typeface="Wingdings" pitchFamily="2" charset="2"/>
              <a:buChar char="§"/>
            </a:pPr>
            <a:endParaRPr lang="en-GB" sz="2000">
              <a:solidFill>
                <a:schemeClr val="tx1">
                  <a:lumMod val="65000"/>
                  <a:lumOff val="35000"/>
                </a:schemeClr>
              </a:solidFill>
              <a:latin typeface="Arial" panose="020B0604020202020204" pitchFamily="34" charset="0"/>
              <a:cs typeface="Arial" panose="020B0604020202020204" pitchFamily="34" charset="0"/>
            </a:endParaRPr>
          </a:p>
          <a:p>
            <a:pPr marL="342000" indent="-342000">
              <a:lnSpc>
                <a:spcPct val="150000"/>
              </a:lnSpc>
              <a:buClr>
                <a:srgbClr val="796181"/>
              </a:buClr>
              <a:buFont typeface="Wingdings" pitchFamily="2" charset="2"/>
              <a:buChar char="§"/>
            </a:pPr>
            <a:endParaRPr lang="en-GB" sz="1200" u="sng">
              <a:solidFill>
                <a:schemeClr val="tx1">
                  <a:lumMod val="65000"/>
                  <a:lumOff val="35000"/>
                </a:schemeClr>
              </a:solidFill>
              <a:latin typeface="Arial" panose="020B0604020202020204" pitchFamily="34" charset="0"/>
              <a:cs typeface="Arial" panose="020B0604020202020204" pitchFamily="34" charset="0"/>
            </a:endParaRPr>
          </a:p>
          <a:p>
            <a:pPr marL="342000" indent="-342000">
              <a:lnSpc>
                <a:spcPct val="150000"/>
              </a:lnSpc>
              <a:buClr>
                <a:srgbClr val="796181"/>
              </a:buClr>
              <a:buFont typeface="Wingdings" pitchFamily="2" charset="2"/>
              <a:buChar char="§"/>
            </a:pPr>
            <a:endParaRPr lang="en-GB" sz="2400" u="sng">
              <a:solidFill>
                <a:schemeClr val="tx1">
                  <a:lumMod val="65000"/>
                  <a:lumOff val="35000"/>
                </a:schemeClr>
              </a:solidFill>
              <a:latin typeface="Arial" panose="020B0604020202020204" pitchFamily="34" charset="0"/>
              <a:cs typeface="Arial" panose="020B0604020202020204" pitchFamily="34" charset="0"/>
            </a:endParaRPr>
          </a:p>
          <a:p>
            <a:endParaRPr lang="en-GB"/>
          </a:p>
        </p:txBody>
      </p:sp>
      <p:pic>
        <p:nvPicPr>
          <p:cNvPr id="4" name="Picture 6"/>
          <p:cNvPicPr>
            <a:picLocks noChangeAspect="1"/>
          </p:cNvPicPr>
          <p:nvPr/>
        </p:nvPicPr>
        <p:blipFill rotWithShape="1">
          <a:blip r:embed="rId3">
            <a:extLst>
              <a:ext uri="{28A0092B-C50C-407E-A947-70E740481C1C}">
                <a14:useLocalDpi xmlns:a14="http://schemas.microsoft.com/office/drawing/2010/main" val="0"/>
              </a:ext>
            </a:extLst>
          </a:blip>
          <a:srcRect t="85551"/>
          <a:stretch/>
        </p:blipFill>
        <p:spPr bwMode="auto">
          <a:xfrm>
            <a:off x="0" y="5859780"/>
            <a:ext cx="9149556"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FDD629B-0CE1-3EC4-F2DE-B82A5D9D8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7685" y="1510480"/>
            <a:ext cx="4959258" cy="3960159"/>
          </a:xfrm>
          <a:prstGeom prst="rect">
            <a:avLst/>
          </a:prstGeom>
        </p:spPr>
      </p:pic>
      <p:sp>
        <p:nvSpPr>
          <p:cNvPr id="8" name="Content Placeholder 2">
            <a:extLst>
              <a:ext uri="{FF2B5EF4-FFF2-40B4-BE49-F238E27FC236}">
                <a16:creationId xmlns:a16="http://schemas.microsoft.com/office/drawing/2014/main" id="{1A58FB08-2E58-38E6-9B0D-6232B64BCEA9}"/>
              </a:ext>
            </a:extLst>
          </p:cNvPr>
          <p:cNvSpPr txBox="1">
            <a:spLocks/>
          </p:cNvSpPr>
          <p:nvPr/>
        </p:nvSpPr>
        <p:spPr bwMode="auto">
          <a:xfrm>
            <a:off x="397745" y="553529"/>
            <a:ext cx="3556029" cy="528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Clr>
                <a:srgbClr val="796181"/>
              </a:buClr>
              <a:buFont typeface="Arial" panose="020B0604020202020204" pitchFamily="34" charset="0"/>
              <a:buNone/>
            </a:pPr>
            <a:endParaRPr lang="en-GB" sz="2000">
              <a:solidFill>
                <a:schemeClr val="tx1">
                  <a:lumMod val="65000"/>
                  <a:lumOff val="35000"/>
                </a:schemeClr>
              </a:solidFill>
              <a:latin typeface="Arial" panose="020B0604020202020204" pitchFamily="34" charset="0"/>
              <a:cs typeface="Arial" panose="020B0604020202020204" pitchFamily="34" charset="0"/>
            </a:endParaRPr>
          </a:p>
          <a:p>
            <a:pPr marL="0" indent="0">
              <a:lnSpc>
                <a:spcPct val="150000"/>
              </a:lnSpc>
              <a:buClr>
                <a:srgbClr val="796181"/>
              </a:buClr>
              <a:buFont typeface="Arial" panose="020B0604020202020204" pitchFamily="34" charset="0"/>
              <a:buNone/>
            </a:pPr>
            <a:endParaRPr lang="en-GB" sz="2000">
              <a:solidFill>
                <a:schemeClr val="tx1">
                  <a:lumMod val="65000"/>
                  <a:lumOff val="35000"/>
                </a:schemeClr>
              </a:solidFill>
              <a:latin typeface="Arial" panose="020B0604020202020204" pitchFamily="34" charset="0"/>
              <a:cs typeface="Arial" panose="020B0604020202020204" pitchFamily="34" charset="0"/>
            </a:endParaRPr>
          </a:p>
          <a:p>
            <a:pPr marL="0" indent="0">
              <a:lnSpc>
                <a:spcPct val="150000"/>
              </a:lnSpc>
              <a:buClr>
                <a:srgbClr val="796181"/>
              </a:buClr>
              <a:buFont typeface="Arial" panose="020B0604020202020204" pitchFamily="34" charset="0"/>
              <a:buNone/>
            </a:pPr>
            <a:endParaRPr lang="en-GB" sz="2000">
              <a:solidFill>
                <a:schemeClr val="tx1">
                  <a:lumMod val="65000"/>
                  <a:lumOff val="35000"/>
                </a:schemeClr>
              </a:solidFill>
              <a:latin typeface="Arial" panose="020B0604020202020204" pitchFamily="34" charset="0"/>
              <a:cs typeface="Arial" panose="020B0604020202020204" pitchFamily="34" charset="0"/>
            </a:endParaRPr>
          </a:p>
          <a:p>
            <a:pPr marL="0" indent="0">
              <a:lnSpc>
                <a:spcPct val="150000"/>
              </a:lnSpc>
              <a:buClr>
                <a:srgbClr val="796181"/>
              </a:buClr>
              <a:buFont typeface="Arial" panose="020B0604020202020204" pitchFamily="34" charset="0"/>
              <a:buNone/>
            </a:pPr>
            <a:r>
              <a:rPr lang="en-GB" sz="2000">
                <a:solidFill>
                  <a:schemeClr val="tx1">
                    <a:lumMod val="65000"/>
                    <a:lumOff val="35000"/>
                  </a:schemeClr>
                </a:solidFill>
                <a:cs typeface="Arial" panose="020B0604020202020204" pitchFamily="34" charset="0"/>
              </a:rPr>
              <a:t>To find out more information on each module, click on the </a:t>
            </a:r>
          </a:p>
          <a:p>
            <a:pPr marL="0" indent="0">
              <a:lnSpc>
                <a:spcPct val="150000"/>
              </a:lnSpc>
              <a:buClr>
                <a:srgbClr val="796181"/>
              </a:buClr>
              <a:buFont typeface="Arial" panose="020B0604020202020204" pitchFamily="34" charset="0"/>
              <a:buNone/>
            </a:pPr>
            <a:r>
              <a:rPr lang="en-GB" sz="2000">
                <a:solidFill>
                  <a:schemeClr val="tx1">
                    <a:lumMod val="65000"/>
                    <a:lumOff val="35000"/>
                  </a:schemeClr>
                </a:solidFill>
                <a:cs typeface="Arial" panose="020B0604020202020204" pitchFamily="34" charset="0"/>
              </a:rPr>
              <a:t>module name or code, this will then bring up the module description.</a:t>
            </a:r>
            <a:endParaRPr lang="en-GB" sz="2000">
              <a:cs typeface="Arial" panose="020B0604020202020204" pitchFamily="34" charset="0"/>
            </a:endParaRPr>
          </a:p>
          <a:p>
            <a:pPr marL="0" indent="0">
              <a:lnSpc>
                <a:spcPct val="150000"/>
              </a:lnSpc>
              <a:buClr>
                <a:srgbClr val="796181"/>
              </a:buClr>
              <a:buFont typeface="Arial" panose="020B0604020202020204" pitchFamily="34" charset="0"/>
              <a:buNone/>
            </a:pPr>
            <a:endParaRPr lang="en-GB" sz="2000" b="1">
              <a:solidFill>
                <a:srgbClr val="FF0000"/>
              </a:solidFill>
              <a:latin typeface="Arial" panose="020B0604020202020204" pitchFamily="34" charset="0"/>
              <a:cs typeface="Arial" panose="020B0604020202020204" pitchFamily="34" charset="0"/>
            </a:endParaRPr>
          </a:p>
          <a:p>
            <a:pPr marL="0" indent="0">
              <a:lnSpc>
                <a:spcPct val="150000"/>
              </a:lnSpc>
              <a:buClr>
                <a:srgbClr val="796181"/>
              </a:buClr>
              <a:buFont typeface="Arial" panose="020B0604020202020204" pitchFamily="34" charset="0"/>
              <a:buNone/>
            </a:pPr>
            <a:endParaRPr lang="en-GB" sz="2000" b="1">
              <a:solidFill>
                <a:srgbClr val="FF0000"/>
              </a:solidFill>
              <a:latin typeface="Arial" panose="020B0604020202020204" pitchFamily="34" charset="0"/>
              <a:cs typeface="Arial" panose="020B0604020202020204" pitchFamily="34" charset="0"/>
            </a:endParaRPr>
          </a:p>
          <a:p>
            <a:pPr marL="342000" indent="-342000">
              <a:lnSpc>
                <a:spcPct val="150000"/>
              </a:lnSpc>
              <a:buClr>
                <a:srgbClr val="796181"/>
              </a:buClr>
              <a:buFont typeface="Wingdings" pitchFamily="2" charset="2"/>
              <a:buChar char="§"/>
            </a:pPr>
            <a:endParaRPr lang="en-GB" sz="2000">
              <a:solidFill>
                <a:schemeClr val="tx1">
                  <a:lumMod val="65000"/>
                  <a:lumOff val="35000"/>
                </a:schemeClr>
              </a:solidFill>
              <a:latin typeface="Arial" panose="020B0604020202020204" pitchFamily="34" charset="0"/>
              <a:cs typeface="Arial" panose="020B0604020202020204" pitchFamily="34" charset="0"/>
            </a:endParaRPr>
          </a:p>
          <a:p>
            <a:pPr marL="342000" indent="-342000">
              <a:lnSpc>
                <a:spcPct val="150000"/>
              </a:lnSpc>
              <a:buClr>
                <a:srgbClr val="796181"/>
              </a:buClr>
              <a:buFont typeface="Wingdings" pitchFamily="2" charset="2"/>
              <a:buChar char="§"/>
            </a:pPr>
            <a:endParaRPr lang="en-GB" sz="1200" u="sng">
              <a:solidFill>
                <a:schemeClr val="tx1">
                  <a:lumMod val="65000"/>
                  <a:lumOff val="35000"/>
                </a:schemeClr>
              </a:solidFill>
              <a:latin typeface="Arial" panose="020B0604020202020204" pitchFamily="34" charset="0"/>
              <a:cs typeface="Arial" panose="020B0604020202020204" pitchFamily="34" charset="0"/>
            </a:endParaRPr>
          </a:p>
          <a:p>
            <a:pPr marL="342000" indent="-342000">
              <a:lnSpc>
                <a:spcPct val="150000"/>
              </a:lnSpc>
              <a:buClr>
                <a:srgbClr val="796181"/>
              </a:buClr>
              <a:buFont typeface="Wingdings" pitchFamily="2" charset="2"/>
              <a:buChar char="§"/>
            </a:pPr>
            <a:endParaRPr lang="en-GB" sz="2400" u="sng">
              <a:solidFill>
                <a:schemeClr val="tx1">
                  <a:lumMod val="65000"/>
                  <a:lumOff val="35000"/>
                </a:schemeClr>
              </a:solidFill>
              <a:latin typeface="Arial" panose="020B06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3316245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rotWithShape="1">
          <a:blip r:embed="rId3">
            <a:extLst>
              <a:ext uri="{28A0092B-C50C-407E-A947-70E740481C1C}">
                <a14:useLocalDpi xmlns:a14="http://schemas.microsoft.com/office/drawing/2010/main" val="0"/>
              </a:ext>
            </a:extLst>
          </a:blip>
          <a:srcRect t="85551"/>
          <a:stretch/>
        </p:blipFill>
        <p:spPr bwMode="auto">
          <a:xfrm>
            <a:off x="0" y="5859780"/>
            <a:ext cx="9149556"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290513" y="304235"/>
            <a:ext cx="83962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ts val="600"/>
              </a:spcBef>
              <a:buFontTx/>
              <a:buNone/>
            </a:pPr>
            <a:r>
              <a:rPr lang="en-US" altLang="en-US">
                <a:solidFill>
                  <a:srgbClr val="0062AB"/>
                </a:solidFill>
                <a:latin typeface="Arial" panose="020B0604020202020204" pitchFamily="34" charset="0"/>
              </a:rPr>
              <a:t>Business School Module Details</a:t>
            </a:r>
          </a:p>
        </p:txBody>
      </p:sp>
      <p:pic>
        <p:nvPicPr>
          <p:cNvPr id="3" name="Picture 2"/>
          <p:cNvPicPr>
            <a:picLocks noChangeAspect="1"/>
          </p:cNvPicPr>
          <p:nvPr/>
        </p:nvPicPr>
        <p:blipFill>
          <a:blip r:embed="rId4"/>
          <a:stretch>
            <a:fillRect/>
          </a:stretch>
        </p:blipFill>
        <p:spPr>
          <a:xfrm>
            <a:off x="0" y="1023581"/>
            <a:ext cx="9144000" cy="497591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9865" y="1023580"/>
            <a:ext cx="6477581" cy="4975913"/>
          </a:xfrm>
          <a:prstGeom prst="rect">
            <a:avLst/>
          </a:prstGeom>
        </p:spPr>
      </p:pic>
    </p:spTree>
    <p:extLst>
      <p:ext uri="{BB962C8B-B14F-4D97-AF65-F5344CB8AC3E}">
        <p14:creationId xmlns:p14="http://schemas.microsoft.com/office/powerpoint/2010/main" val="71856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rotWithShape="1">
          <a:blip r:embed="rId3">
            <a:extLst>
              <a:ext uri="{28A0092B-C50C-407E-A947-70E740481C1C}">
                <a14:useLocalDpi xmlns:a14="http://schemas.microsoft.com/office/drawing/2010/main" val="0"/>
              </a:ext>
            </a:extLst>
          </a:blip>
          <a:srcRect t="85551"/>
          <a:stretch/>
        </p:blipFill>
        <p:spPr bwMode="auto">
          <a:xfrm>
            <a:off x="0" y="5859780"/>
            <a:ext cx="9149556"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290513" y="304235"/>
            <a:ext cx="83962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ts val="600"/>
              </a:spcBef>
              <a:buFontTx/>
              <a:buNone/>
            </a:pPr>
            <a:r>
              <a:rPr lang="en-US" altLang="en-US">
                <a:solidFill>
                  <a:srgbClr val="0062AB"/>
                </a:solidFill>
                <a:latin typeface="Arial" panose="020B0604020202020204" pitchFamily="34" charset="0"/>
              </a:rPr>
              <a:t>Business School Module Details</a:t>
            </a:r>
          </a:p>
        </p:txBody>
      </p:sp>
      <p:pic>
        <p:nvPicPr>
          <p:cNvPr id="2" name="Picture 1"/>
          <p:cNvPicPr>
            <a:picLocks noChangeAspect="1"/>
          </p:cNvPicPr>
          <p:nvPr/>
        </p:nvPicPr>
        <p:blipFill>
          <a:blip r:embed="rId4"/>
          <a:stretch>
            <a:fillRect/>
          </a:stretch>
        </p:blipFill>
        <p:spPr>
          <a:xfrm>
            <a:off x="0" y="1050877"/>
            <a:ext cx="9144000" cy="494861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741" y="1050876"/>
            <a:ext cx="6548518" cy="4948617"/>
          </a:xfrm>
          <a:prstGeom prst="rect">
            <a:avLst/>
          </a:prstGeom>
        </p:spPr>
      </p:pic>
    </p:spTree>
    <p:extLst>
      <p:ext uri="{BB962C8B-B14F-4D97-AF65-F5344CB8AC3E}">
        <p14:creationId xmlns:p14="http://schemas.microsoft.com/office/powerpoint/2010/main" val="333816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rotWithShape="1">
          <a:blip r:embed="rId3">
            <a:extLst>
              <a:ext uri="{28A0092B-C50C-407E-A947-70E740481C1C}">
                <a14:useLocalDpi xmlns:a14="http://schemas.microsoft.com/office/drawing/2010/main" val="0"/>
              </a:ext>
            </a:extLst>
          </a:blip>
          <a:srcRect t="85551"/>
          <a:stretch/>
        </p:blipFill>
        <p:spPr bwMode="auto">
          <a:xfrm>
            <a:off x="0" y="5859780"/>
            <a:ext cx="9149556"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290513" y="304235"/>
            <a:ext cx="83962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ts val="600"/>
              </a:spcBef>
              <a:buFontTx/>
              <a:buNone/>
            </a:pPr>
            <a:r>
              <a:rPr lang="en-US" altLang="en-US">
                <a:solidFill>
                  <a:srgbClr val="0062AB"/>
                </a:solidFill>
                <a:latin typeface="Arial" panose="020B0604020202020204" pitchFamily="34" charset="0"/>
              </a:rPr>
              <a:t>Business School Module Details</a:t>
            </a:r>
          </a:p>
        </p:txBody>
      </p:sp>
      <p:pic>
        <p:nvPicPr>
          <p:cNvPr id="3" name="Picture 2"/>
          <p:cNvPicPr>
            <a:picLocks noChangeAspect="1"/>
          </p:cNvPicPr>
          <p:nvPr/>
        </p:nvPicPr>
        <p:blipFill>
          <a:blip r:embed="rId4"/>
          <a:stretch>
            <a:fillRect/>
          </a:stretch>
        </p:blipFill>
        <p:spPr>
          <a:xfrm>
            <a:off x="0" y="1050877"/>
            <a:ext cx="9144000" cy="494861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1229" y="1050877"/>
            <a:ext cx="6694854" cy="4948617"/>
          </a:xfrm>
          <a:prstGeom prst="rect">
            <a:avLst/>
          </a:prstGeom>
        </p:spPr>
      </p:pic>
    </p:spTree>
    <p:extLst>
      <p:ext uri="{BB962C8B-B14F-4D97-AF65-F5344CB8AC3E}">
        <p14:creationId xmlns:p14="http://schemas.microsoft.com/office/powerpoint/2010/main" val="89496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84"/>
            <a:ext cx="8229600" cy="1143000"/>
          </a:xfrm>
        </p:spPr>
        <p:txBody>
          <a:bodyPr/>
          <a:lstStyle/>
          <a:p>
            <a:pPr algn="l">
              <a:spcBef>
                <a:spcPts val="600"/>
              </a:spcBef>
              <a:buFontTx/>
              <a:buNone/>
            </a:pPr>
            <a:r>
              <a:rPr lang="en-US" altLang="en-US" sz="3600">
                <a:solidFill>
                  <a:srgbClr val="0070C0"/>
                </a:solidFill>
              </a:rPr>
              <a:t>Optional Module Choice.</a:t>
            </a:r>
          </a:p>
        </p:txBody>
      </p:sp>
      <p:sp>
        <p:nvSpPr>
          <p:cNvPr id="3" name="Content Placeholder 2"/>
          <p:cNvSpPr>
            <a:spLocks noGrp="1"/>
          </p:cNvSpPr>
          <p:nvPr>
            <p:ph idx="1"/>
          </p:nvPr>
        </p:nvSpPr>
        <p:spPr>
          <a:xfrm>
            <a:off x="233653" y="615100"/>
            <a:ext cx="8229600" cy="4525963"/>
          </a:xfrm>
        </p:spPr>
        <p:txBody>
          <a:bodyPr/>
          <a:lstStyle/>
          <a:p>
            <a:pPr marL="0" indent="0">
              <a:buNone/>
            </a:pPr>
            <a:endParaRPr lang="en-GB"/>
          </a:p>
          <a:p>
            <a:r>
              <a:rPr lang="en-GB" sz="2000" b="1">
                <a:cs typeface="Arial" panose="020B0604020202020204" pitchFamily="34" charset="0"/>
              </a:rPr>
              <a:t>You </a:t>
            </a:r>
            <a:r>
              <a:rPr lang="en-GB" sz="2000" b="1">
                <a:solidFill>
                  <a:srgbClr val="FF0000"/>
                </a:solidFill>
                <a:cs typeface="Arial" panose="020B0604020202020204" pitchFamily="34" charset="0"/>
              </a:rPr>
              <a:t>cannot </a:t>
            </a:r>
            <a:r>
              <a:rPr lang="en-GB" sz="2000" b="1">
                <a:cs typeface="Arial" panose="020B0604020202020204" pitchFamily="34" charset="0"/>
              </a:rPr>
              <a:t>choose any credits from </a:t>
            </a:r>
            <a:r>
              <a:rPr lang="en-GB" sz="2000" b="1">
                <a:solidFill>
                  <a:srgbClr val="FF0000"/>
                </a:solidFill>
                <a:cs typeface="Arial" panose="020B0604020202020204" pitchFamily="34" charset="0"/>
              </a:rPr>
              <a:t>Level 1 </a:t>
            </a:r>
            <a:r>
              <a:rPr lang="en-GB" sz="2000" b="1">
                <a:cs typeface="Arial" panose="020B0604020202020204" pitchFamily="34" charset="0"/>
              </a:rPr>
              <a:t>at this point, you can only request to add them to your list when the </a:t>
            </a:r>
            <a:r>
              <a:rPr lang="en-GB" sz="2000" b="1">
                <a:solidFill>
                  <a:srgbClr val="FF0000"/>
                </a:solidFill>
                <a:cs typeface="Arial" panose="020B0604020202020204" pitchFamily="34" charset="0"/>
              </a:rPr>
              <a:t>optional module change form opens in September.</a:t>
            </a:r>
          </a:p>
          <a:p>
            <a:r>
              <a:rPr lang="en-GB" sz="2000" b="1">
                <a:cs typeface="Arial" panose="020B0604020202020204" pitchFamily="34" charset="0"/>
              </a:rPr>
              <a:t>Accounting and Finance students </a:t>
            </a:r>
            <a:r>
              <a:rPr lang="en-GB" sz="2000">
                <a:cs typeface="Arial" panose="020B0604020202020204" pitchFamily="34" charset="0"/>
              </a:rPr>
              <a:t>and </a:t>
            </a:r>
            <a:r>
              <a:rPr lang="en-GB" sz="2000" b="1">
                <a:cs typeface="Arial" panose="020B0604020202020204" pitchFamily="34" charset="0"/>
              </a:rPr>
              <a:t>Accounting and Business students  </a:t>
            </a:r>
            <a:r>
              <a:rPr lang="en-GB" sz="2000" b="1">
                <a:solidFill>
                  <a:srgbClr val="FF0000"/>
                </a:solidFill>
                <a:cs typeface="Arial" panose="020B0604020202020204" pitchFamily="34" charset="0"/>
              </a:rPr>
              <a:t>cannot </a:t>
            </a:r>
            <a:r>
              <a:rPr lang="en-GB" sz="2000">
                <a:cs typeface="Arial" panose="020B0604020202020204" pitchFamily="34" charset="0"/>
              </a:rPr>
              <a:t>choose any credits from </a:t>
            </a:r>
            <a:r>
              <a:rPr lang="en-GB" sz="2000" b="1">
                <a:solidFill>
                  <a:srgbClr val="FF0000"/>
                </a:solidFill>
                <a:cs typeface="Arial" panose="020B0604020202020204" pitchFamily="34" charset="0"/>
              </a:rPr>
              <a:t>Level 1. </a:t>
            </a:r>
            <a:r>
              <a:rPr lang="en-GB" sz="2000" b="1" u="sng">
                <a:cs typeface="Arial" panose="020B0604020202020204" pitchFamily="34" charset="0"/>
              </a:rPr>
              <a:t>(You already have two Level 1 modules as compulsory modules.)</a:t>
            </a:r>
          </a:p>
          <a:p>
            <a:pPr marL="0" indent="0">
              <a:buNone/>
            </a:pPr>
            <a:endParaRPr lang="en-GB" sz="2000" b="1">
              <a:solidFill>
                <a:srgbClr val="FF0000"/>
              </a:solidFill>
              <a:cs typeface="Arial" panose="020B0604020202020204" pitchFamily="34" charset="0"/>
            </a:endParaRPr>
          </a:p>
          <a:p>
            <a:pPr marL="0" lvl="0" indent="0">
              <a:buNone/>
            </a:pPr>
            <a:r>
              <a:rPr lang="en-GB" sz="2000" u="sng">
                <a:solidFill>
                  <a:prstClr val="black"/>
                </a:solidFill>
                <a:cs typeface="Arial" panose="020B0604020202020204" pitchFamily="34" charset="0"/>
              </a:rPr>
              <a:t>Sometimes it is possible to take up to 30 credits from another College, if your programme allows it  (This will be opened up to you in September)</a:t>
            </a:r>
          </a:p>
          <a:p>
            <a:pPr marL="0" lvl="0" indent="0">
              <a:buNone/>
            </a:pPr>
            <a:r>
              <a:rPr lang="en-GB" sz="2000">
                <a:solidFill>
                  <a:srgbClr val="0070C0"/>
                </a:solidFill>
              </a:rPr>
              <a:t>For example taking a Language</a:t>
            </a:r>
            <a:endParaRPr lang="en-GB" sz="2000">
              <a:solidFill>
                <a:srgbClr val="0070C0"/>
              </a:solidFill>
              <a:cs typeface="Arial" panose="020B0604020202020204" pitchFamily="34" charset="0"/>
            </a:endParaRPr>
          </a:p>
          <a:p>
            <a:r>
              <a:rPr lang="en-GB" sz="2000">
                <a:solidFill>
                  <a:srgbClr val="FF0000"/>
                </a:solidFill>
                <a:cs typeface="Arial" panose="020B0604020202020204" pitchFamily="34" charset="0"/>
              </a:rPr>
              <a:t>As you can only take up to 30 credits from Level 1, for some of your programmes you are not able to take a Level 1 Language module (these are usually 30 credits).</a:t>
            </a:r>
            <a:endParaRPr lang="en-GB" sz="2000">
              <a:solidFill>
                <a:srgbClr val="FFC000"/>
              </a:solidFill>
              <a:cs typeface="Arial" panose="020B0604020202020204" pitchFamily="34" charset="0"/>
            </a:endParaRPr>
          </a:p>
          <a:p>
            <a:pPr marL="0" indent="0">
              <a:buNone/>
            </a:pPr>
            <a:endParaRPr lang="en-GB" sz="2000">
              <a:cs typeface="Arial" panose="020B0604020202020204" pitchFamily="34" charset="0"/>
            </a:endParaRPr>
          </a:p>
          <a:p>
            <a:r>
              <a:rPr lang="en-GB" sz="2000">
                <a:cs typeface="Arial" panose="020B0604020202020204" pitchFamily="34" charset="0"/>
              </a:rPr>
              <a:t>However some of the Programmes you take a Level 2 language module (French, German, Spanish or Italian). </a:t>
            </a:r>
          </a:p>
          <a:p>
            <a:endParaRPr lang="en-GB">
              <a:latin typeface="Arial" panose="020B0604020202020204" pitchFamily="34" charset="0"/>
              <a:cs typeface="Arial" panose="020B0604020202020204" pitchFamily="34" charset="0"/>
            </a:endParaRPr>
          </a:p>
        </p:txBody>
      </p:sp>
      <p:pic>
        <p:nvPicPr>
          <p:cNvPr id="4" name="Picture 6"/>
          <p:cNvPicPr>
            <a:picLocks noChangeAspect="1"/>
          </p:cNvPicPr>
          <p:nvPr/>
        </p:nvPicPr>
        <p:blipFill rotWithShape="1">
          <a:blip r:embed="rId3">
            <a:extLst>
              <a:ext uri="{28A0092B-C50C-407E-A947-70E740481C1C}">
                <a14:useLocalDpi xmlns:a14="http://schemas.microsoft.com/office/drawing/2010/main" val="0"/>
              </a:ext>
            </a:extLst>
          </a:blip>
          <a:srcRect t="85551"/>
          <a:stretch/>
        </p:blipFill>
        <p:spPr bwMode="auto">
          <a:xfrm>
            <a:off x="0" y="5859780"/>
            <a:ext cx="9149556"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9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rotWithShape="1">
          <a:blip r:embed="rId3">
            <a:extLst>
              <a:ext uri="{28A0092B-C50C-407E-A947-70E740481C1C}">
                <a14:useLocalDpi xmlns:a14="http://schemas.microsoft.com/office/drawing/2010/main" val="0"/>
              </a:ext>
            </a:extLst>
          </a:blip>
          <a:srcRect t="85147"/>
          <a:stretch/>
        </p:blipFill>
        <p:spPr bwMode="auto">
          <a:xfrm>
            <a:off x="1" y="5882640"/>
            <a:ext cx="9144000"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445789" y="306238"/>
            <a:ext cx="8537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0062AB"/>
                </a:solidFill>
                <a:effectLst/>
                <a:uLnTx/>
                <a:uFillTx/>
                <a:latin typeface="Calibri"/>
                <a:ea typeface="MS PGothic" panose="020B0600070205080204" pitchFamily="34" charset="-128"/>
                <a:cs typeface="+mn-cs"/>
              </a:rPr>
              <a:t>Business School Online Module Selection</a:t>
            </a:r>
          </a:p>
        </p:txBody>
      </p:sp>
      <p:sp>
        <p:nvSpPr>
          <p:cNvPr id="5" name="TextBox 4"/>
          <p:cNvSpPr txBox="1"/>
          <p:nvPr/>
        </p:nvSpPr>
        <p:spPr>
          <a:xfrm>
            <a:off x="290513" y="1380875"/>
            <a:ext cx="3205162" cy="4103688"/>
          </a:xfrm>
          <a:prstGeom prst="rect">
            <a:avLst/>
          </a:prstGeom>
          <a:noFill/>
        </p:spPr>
        <p:txBody>
          <a:bodyPr wrap="square" lIns="91440" tIns="45720" rIns="91440" bIns="45720" rtlCol="0" anchor="t">
            <a:spAutoFit/>
          </a:bodyPr>
          <a:lstStyle/>
          <a:p>
            <a:pPr eaLnBrk="0" fontAlgn="base" hangingPunct="0">
              <a:lnSpc>
                <a:spcPct val="150000"/>
              </a:lnSpc>
              <a:spcBef>
                <a:spcPct val="0"/>
              </a:spcBef>
              <a:spcAft>
                <a:spcPct val="0"/>
              </a:spcAft>
              <a:buClr>
                <a:srgbClr val="796181"/>
              </a:buClr>
              <a:defRPr/>
            </a:pPr>
            <a:r>
              <a:rPr kumimoji="0" lang="en-GB" sz="2000" b="0" i="0" u="none" strike="noStrike" kern="1200" cap="none" spc="0" normalizeH="0" baseline="0" noProof="0">
                <a:ln>
                  <a:noFill/>
                </a:ln>
                <a:solidFill>
                  <a:prstClr val="black"/>
                </a:solidFill>
                <a:effectLst/>
                <a:uLnTx/>
                <a:uFillTx/>
                <a:latin typeface="Arial"/>
                <a:ea typeface="MS PGothic"/>
                <a:cs typeface="Arial"/>
              </a:rPr>
              <a:t>The module selection form will be open from </a:t>
            </a:r>
            <a:r>
              <a:rPr kumimoji="0" lang="en-GB" sz="2000" b="1" i="0" u="none" strike="noStrike" kern="1200" cap="none" spc="0" normalizeH="0" baseline="0" noProof="0">
                <a:ln>
                  <a:noFill/>
                </a:ln>
                <a:solidFill>
                  <a:prstClr val="black"/>
                </a:solidFill>
                <a:effectLst/>
                <a:uLnTx/>
                <a:uFillTx/>
                <a:latin typeface="Calibri"/>
                <a:ea typeface="MS PGothic"/>
                <a:cs typeface="Arial"/>
              </a:rPr>
              <a:t>open from 9.00am (UK time) on Monday </a:t>
            </a:r>
            <a:r>
              <a:rPr lang="en-GB" sz="2000" b="1">
                <a:solidFill>
                  <a:prstClr val="black"/>
                </a:solidFill>
                <a:latin typeface="Calibri"/>
                <a:ea typeface="MS PGothic"/>
                <a:cs typeface="Arial"/>
              </a:rPr>
              <a:t>18</a:t>
            </a:r>
            <a:r>
              <a:rPr lang="en-GB" sz="2000" b="1" baseline="30000">
                <a:solidFill>
                  <a:prstClr val="black"/>
                </a:solidFill>
                <a:latin typeface="Calibri"/>
                <a:ea typeface="MS PGothic"/>
                <a:cs typeface="Arial"/>
              </a:rPr>
              <a:t>th</a:t>
            </a:r>
            <a:r>
              <a:rPr lang="en-GB" sz="2000" b="1">
                <a:solidFill>
                  <a:prstClr val="black"/>
                </a:solidFill>
                <a:latin typeface="Calibri"/>
                <a:ea typeface="MS PGothic"/>
                <a:cs typeface="Arial"/>
              </a:rPr>
              <a:t>  </a:t>
            </a:r>
            <a:r>
              <a:rPr kumimoji="0" lang="en-GB" sz="2000" b="1" i="0" u="none" strike="noStrike" kern="1200" cap="none" spc="0" normalizeH="0" baseline="0" noProof="0">
                <a:ln>
                  <a:noFill/>
                </a:ln>
                <a:solidFill>
                  <a:prstClr val="black"/>
                </a:solidFill>
                <a:effectLst/>
                <a:uLnTx/>
                <a:uFillTx/>
                <a:latin typeface="Calibri"/>
                <a:ea typeface="MS PGothic"/>
                <a:cs typeface="Arial"/>
              </a:rPr>
              <a:t>March </a:t>
            </a:r>
            <a:r>
              <a:rPr kumimoji="0" lang="en-GB" sz="2000" b="0" i="0" u="none" strike="noStrike" kern="1200" cap="none" spc="0" normalizeH="0" baseline="0" noProof="0">
                <a:ln>
                  <a:noFill/>
                </a:ln>
                <a:solidFill>
                  <a:prstClr val="black"/>
                </a:solidFill>
                <a:effectLst/>
                <a:uLnTx/>
                <a:uFillTx/>
                <a:latin typeface="Calibri"/>
                <a:ea typeface="MS PGothic"/>
                <a:cs typeface="Arial"/>
              </a:rPr>
              <a:t>and</a:t>
            </a:r>
            <a:r>
              <a:rPr kumimoji="0" lang="en-GB" sz="2000" b="1" i="0" u="none" strike="noStrike" kern="1200" cap="none" spc="0" normalizeH="0" baseline="0" noProof="0">
                <a:ln>
                  <a:noFill/>
                </a:ln>
                <a:solidFill>
                  <a:prstClr val="black"/>
                </a:solidFill>
                <a:effectLst/>
                <a:uLnTx/>
                <a:uFillTx/>
                <a:latin typeface="Calibri"/>
                <a:ea typeface="MS PGothic"/>
                <a:cs typeface="Arial"/>
              </a:rPr>
              <a:t> closes at 12.00pm (Midday UK time) on </a:t>
            </a:r>
            <a:r>
              <a:rPr lang="en-GB" sz="2000" b="1">
                <a:solidFill>
                  <a:prstClr val="black"/>
                </a:solidFill>
                <a:latin typeface="Calibri"/>
                <a:ea typeface="MS PGothic"/>
                <a:cs typeface="Arial"/>
              </a:rPr>
              <a:t>Thursday</a:t>
            </a:r>
            <a:r>
              <a:rPr kumimoji="0" lang="en-GB" sz="2000" b="1" i="0" u="none" strike="noStrike" kern="1200" cap="none" spc="0" normalizeH="0" baseline="0" noProof="0">
                <a:ln>
                  <a:noFill/>
                </a:ln>
                <a:solidFill>
                  <a:prstClr val="black"/>
                </a:solidFill>
                <a:effectLst/>
                <a:uLnTx/>
                <a:uFillTx/>
                <a:latin typeface="Calibri"/>
                <a:ea typeface="MS PGothic"/>
                <a:cs typeface="Arial"/>
              </a:rPr>
              <a:t> 28</a:t>
            </a:r>
            <a:r>
              <a:rPr kumimoji="0" lang="en-GB" sz="2000" b="1" i="0" u="none" strike="noStrike" kern="1200" cap="none" spc="0" normalizeH="0" baseline="30000" noProof="0">
                <a:ln>
                  <a:noFill/>
                </a:ln>
                <a:solidFill>
                  <a:prstClr val="black"/>
                </a:solidFill>
                <a:effectLst/>
                <a:uLnTx/>
                <a:uFillTx/>
                <a:latin typeface="Calibri"/>
                <a:ea typeface="MS PGothic"/>
                <a:cs typeface="Arial"/>
              </a:rPr>
              <a:t>th</a:t>
            </a:r>
            <a:r>
              <a:rPr kumimoji="0" lang="en-GB" sz="2000" b="1" i="0" u="none" strike="noStrike" kern="1200" cap="none" spc="0" normalizeH="0" baseline="0" noProof="0">
                <a:ln>
                  <a:noFill/>
                </a:ln>
                <a:solidFill>
                  <a:prstClr val="black"/>
                </a:solidFill>
                <a:effectLst/>
                <a:uLnTx/>
                <a:uFillTx/>
                <a:latin typeface="Calibri"/>
                <a:ea typeface="MS PGothic"/>
                <a:cs typeface="Arial"/>
              </a:rPr>
              <a:t> March.</a:t>
            </a:r>
            <a:endParaRPr lang="en-US">
              <a:solidFill>
                <a:prstClr val="black"/>
              </a:solidFill>
            </a:endParaRPr>
          </a:p>
          <a:p>
            <a:pPr marL="0" marR="0" lvl="0" indent="0" algn="l" defTabSz="457200" rtl="0" eaLnBrk="0" fontAlgn="base" latinLnBrk="0" hangingPunct="0">
              <a:lnSpc>
                <a:spcPct val="150000"/>
              </a:lnSpc>
              <a:spcBef>
                <a:spcPct val="0"/>
              </a:spcBef>
              <a:spcAft>
                <a:spcPct val="0"/>
              </a:spcAft>
              <a:buClr>
                <a:srgbClr val="796181"/>
              </a:buClr>
              <a:buSzTx/>
              <a:buFontTx/>
              <a:buNone/>
              <a:tabLst/>
              <a:defRPr/>
            </a:pPr>
            <a:endParaRPr kumimoji="0" lang="en-GB" sz="1800" b="0" i="0" u="none" strike="noStrike" kern="1200" cap="none" spc="0" normalizeH="0" baseline="0" noProof="0">
              <a:ln>
                <a:noFill/>
              </a:ln>
              <a:solidFill>
                <a:prstClr val="black">
                  <a:lumMod val="65000"/>
                  <a:lumOff val="35000"/>
                </a:prstClr>
              </a:solidFill>
              <a:effectLst/>
              <a:uLnTx/>
              <a:uFillTx/>
              <a:latin typeface="Arial" pitchFamily="34" charset="0"/>
              <a:ea typeface="MS PGothic" panose="020B0600070205080204" pitchFamily="34" charset="-128"/>
              <a:cs typeface="Arial" pitchFamily="34" charset="0"/>
            </a:endParaRPr>
          </a:p>
          <a:p>
            <a:pPr marL="341630" marR="0" lvl="0" indent="-341630" algn="l" defTabSz="457200" rtl="0" eaLnBrk="0" fontAlgn="base" latinLnBrk="0" hangingPunct="0">
              <a:lnSpc>
                <a:spcPct val="150000"/>
              </a:lnSpc>
              <a:spcBef>
                <a:spcPct val="0"/>
              </a:spcBef>
              <a:spcAft>
                <a:spcPct val="0"/>
              </a:spcAft>
              <a:buClr>
                <a:srgbClr val="796181"/>
              </a:buClr>
              <a:buSzTx/>
              <a:buFont typeface="Wingdings" pitchFamily="2" charset="2"/>
              <a:buChar char="§"/>
              <a:tabLst/>
              <a:defRPr/>
            </a:pPr>
            <a:endParaRPr lang="en-GB" sz="1800" b="0" i="0" u="none" strike="noStrike" kern="1200" cap="none" spc="0" normalizeH="0" baseline="0" noProof="0">
              <a:ln>
                <a:noFill/>
              </a:ln>
              <a:solidFill>
                <a:prstClr val="black">
                  <a:lumMod val="65000"/>
                  <a:lumOff val="35000"/>
                </a:prstClr>
              </a:solidFill>
              <a:effectLst/>
              <a:uLnTx/>
              <a:uFillTx/>
              <a:latin typeface="Arial" pitchFamily="34" charset="0"/>
              <a:ea typeface="MS PGothic" panose="020B0600070205080204" pitchFamily="34" charset="-128"/>
              <a:cs typeface="Arial" pitchFamily="34" charset="0"/>
            </a:endParaRPr>
          </a:p>
        </p:txBody>
      </p:sp>
      <p:pic>
        <p:nvPicPr>
          <p:cNvPr id="6" name="Picture 5">
            <a:extLst>
              <a:ext uri="{FF2B5EF4-FFF2-40B4-BE49-F238E27FC236}">
                <a16:creationId xmlns:a16="http://schemas.microsoft.com/office/drawing/2014/main" id="{0E201009-0EB2-3C86-6231-695DFC12A33E}"/>
              </a:ext>
            </a:extLst>
          </p:cNvPr>
          <p:cNvPicPr>
            <a:picLocks noChangeAspect="1"/>
          </p:cNvPicPr>
          <p:nvPr/>
        </p:nvPicPr>
        <p:blipFill>
          <a:blip r:embed="rId4"/>
          <a:stretch>
            <a:fillRect/>
          </a:stretch>
        </p:blipFill>
        <p:spPr>
          <a:xfrm>
            <a:off x="3662362" y="1953768"/>
            <a:ext cx="5236769" cy="2276856"/>
          </a:xfrm>
          <a:prstGeom prst="rect">
            <a:avLst/>
          </a:prstGeom>
        </p:spPr>
      </p:pic>
    </p:spTree>
    <p:extLst>
      <p:ext uri="{BB962C8B-B14F-4D97-AF65-F5344CB8AC3E}">
        <p14:creationId xmlns:p14="http://schemas.microsoft.com/office/powerpoint/2010/main" val="484229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rotWithShape="1">
          <a:blip r:embed="rId3">
            <a:extLst>
              <a:ext uri="{28A0092B-C50C-407E-A947-70E740481C1C}">
                <a14:useLocalDpi xmlns:a14="http://schemas.microsoft.com/office/drawing/2010/main" val="0"/>
              </a:ext>
            </a:extLst>
          </a:blip>
          <a:srcRect t="85551"/>
          <a:stretch/>
        </p:blipFill>
        <p:spPr bwMode="auto">
          <a:xfrm>
            <a:off x="0" y="5859780"/>
            <a:ext cx="9149556"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450376" y="142870"/>
            <a:ext cx="787475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ts val="600"/>
              </a:spcBef>
              <a:buFontTx/>
              <a:buNone/>
            </a:pPr>
            <a:r>
              <a:rPr lang="en-US" altLang="en-US">
                <a:solidFill>
                  <a:srgbClr val="0062AB"/>
                </a:solidFill>
                <a:latin typeface="+mj-lt"/>
              </a:rPr>
              <a:t>Checklist when submitting your Module Choice Form</a:t>
            </a:r>
          </a:p>
        </p:txBody>
      </p:sp>
      <p:sp>
        <p:nvSpPr>
          <p:cNvPr id="2" name="TextBox 1"/>
          <p:cNvSpPr txBox="1"/>
          <p:nvPr/>
        </p:nvSpPr>
        <p:spPr>
          <a:xfrm>
            <a:off x="1093460" y="1509118"/>
            <a:ext cx="6957080" cy="378565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b="1">
                <a:solidFill>
                  <a:schemeClr val="tx1"/>
                </a:solidFill>
              </a:rPr>
              <a:t>Please research your module choices thoroughly:</a:t>
            </a:r>
          </a:p>
          <a:p>
            <a:endParaRPr lang="en-GB" sz="1200" b="1"/>
          </a:p>
          <a:p>
            <a:pPr marL="171450" indent="-171450">
              <a:buFont typeface="Arial" panose="020B0604020202020204" pitchFamily="34" charset="0"/>
              <a:buChar char="•"/>
            </a:pPr>
            <a:endParaRPr lang="en-GB" sz="1200" b="1"/>
          </a:p>
          <a:p>
            <a:pPr marL="285750" indent="-285750">
              <a:buFont typeface="Arial" panose="020B0604020202020204" pitchFamily="34" charset="0"/>
              <a:buChar char="•"/>
            </a:pPr>
            <a:r>
              <a:rPr lang="en-GB" b="1">
                <a:solidFill>
                  <a:schemeClr val="bg1"/>
                </a:solidFill>
              </a:rPr>
              <a:t>Remember, in March you can only choose Level 2 optional modules.</a:t>
            </a:r>
          </a:p>
          <a:p>
            <a:pPr marL="285750" indent="-285750">
              <a:buFont typeface="Arial" panose="020B0604020202020204" pitchFamily="34" charset="0"/>
              <a:buChar char="•"/>
            </a:pPr>
            <a:endParaRPr lang="en-GB" b="1">
              <a:solidFill>
                <a:schemeClr val="bg1"/>
              </a:solidFill>
            </a:endParaRPr>
          </a:p>
          <a:p>
            <a:pPr marL="285750" indent="-285750">
              <a:buFont typeface="Arial" panose="020B0604020202020204" pitchFamily="34" charset="0"/>
              <a:buChar char="•"/>
            </a:pPr>
            <a:r>
              <a:rPr lang="en-GB" b="1">
                <a:solidFill>
                  <a:schemeClr val="bg1"/>
                </a:solidFill>
              </a:rPr>
              <a:t>Make sure you have a sensible balance of modules across both terms.</a:t>
            </a:r>
          </a:p>
          <a:p>
            <a:pPr marL="171450" indent="-171450">
              <a:buFont typeface="Arial" panose="020B0604020202020204" pitchFamily="34" charset="0"/>
              <a:buChar char="•"/>
            </a:pPr>
            <a:endParaRPr lang="en-GB" sz="1200" b="1">
              <a:solidFill>
                <a:schemeClr val="bg1"/>
              </a:solidFill>
            </a:endParaRPr>
          </a:p>
          <a:p>
            <a:pPr marL="171450" indent="-171450">
              <a:buFont typeface="Arial" panose="020B0604020202020204" pitchFamily="34" charset="0"/>
              <a:buChar char="•"/>
            </a:pPr>
            <a:endParaRPr lang="en-GB" sz="1200" b="1">
              <a:solidFill>
                <a:schemeClr val="bg1"/>
              </a:solidFill>
            </a:endParaRPr>
          </a:p>
          <a:p>
            <a:pPr marL="285750" indent="-285750">
              <a:buFont typeface="Arial" panose="020B0604020202020204" pitchFamily="34" charset="0"/>
              <a:buChar char="•"/>
            </a:pPr>
            <a:r>
              <a:rPr lang="en-GB" b="1">
                <a:solidFill>
                  <a:schemeClr val="bg1"/>
                </a:solidFill>
              </a:rPr>
              <a:t>You must have a total of 120 credits.</a:t>
            </a:r>
            <a:endParaRPr lang="en-GB" sz="1200" b="1">
              <a:solidFill>
                <a:schemeClr val="bg1"/>
              </a:solidFill>
              <a:cs typeface="Calibri" panose="020F0502020204030204"/>
            </a:endParaRPr>
          </a:p>
          <a:p>
            <a:pPr marL="285750" indent="-285750">
              <a:buFont typeface="Arial" panose="020B0604020202020204" pitchFamily="34" charset="0"/>
              <a:buChar char="•"/>
            </a:pPr>
            <a:endParaRPr lang="en-GB" b="1">
              <a:solidFill>
                <a:schemeClr val="bg1"/>
              </a:solidFill>
              <a:cs typeface="Calibri" panose="020F0502020204030204"/>
            </a:endParaRPr>
          </a:p>
          <a:p>
            <a:pPr marL="285750" indent="-285750">
              <a:buFont typeface="Arial" panose="020B0604020202020204" pitchFamily="34" charset="0"/>
              <a:buChar char="•"/>
            </a:pPr>
            <a:r>
              <a:rPr lang="en-GB" b="1">
                <a:solidFill>
                  <a:schemeClr val="bg1"/>
                </a:solidFill>
                <a:cs typeface="Calibri" panose="020F0502020204030204"/>
              </a:rPr>
              <a:t>Do not pick the same optional module twice.</a:t>
            </a:r>
          </a:p>
          <a:p>
            <a:pPr lvl="0"/>
            <a:endParaRPr lang="en-GB" sz="1200" b="1">
              <a:solidFill>
                <a:srgbClr val="000000"/>
              </a:solidFill>
              <a:cs typeface="Calibri" panose="020F0502020204030204"/>
            </a:endParaRPr>
          </a:p>
          <a:p>
            <a:endParaRPr lang="en-GB" b="1">
              <a:solidFill>
                <a:srgbClr val="FF0000"/>
              </a:solidFill>
              <a:cs typeface="Calibri" panose="020F0502020204030204"/>
            </a:endParaRPr>
          </a:p>
          <a:p>
            <a:endParaRPr lang="en-GB" b="1">
              <a:solidFill>
                <a:srgbClr val="FF0000"/>
              </a:solidFill>
              <a:cs typeface="Calibri" panose="020F0502020204030204"/>
            </a:endParaRPr>
          </a:p>
        </p:txBody>
      </p:sp>
    </p:spTree>
    <p:extLst>
      <p:ext uri="{BB962C8B-B14F-4D97-AF65-F5344CB8AC3E}">
        <p14:creationId xmlns:p14="http://schemas.microsoft.com/office/powerpoint/2010/main" val="21569137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06388" y="1266825"/>
            <a:ext cx="85312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20000"/>
              </a:spcBef>
              <a:spcAft>
                <a:spcPct val="0"/>
              </a:spcAft>
              <a:buClr>
                <a:srgbClr val="80A7F4"/>
              </a:buClr>
              <a:buSzTx/>
              <a:buFontTx/>
              <a:buNone/>
              <a:tabLst/>
              <a:defRPr/>
            </a:pPr>
            <a:endParaRPr kumimoji="0" lang="en-GB" altLang="en-US" sz="3200" b="0" i="0" u="none" strike="noStrike" kern="0" cap="none" spc="0" normalizeH="0" baseline="0" noProof="0">
              <a:ln>
                <a:noFill/>
              </a:ln>
              <a:solidFill>
                <a:prstClr val="black"/>
              </a:solidFill>
              <a:effectLst/>
              <a:uLnTx/>
              <a:uFillTx/>
              <a:latin typeface="Arial" charset="0"/>
              <a:ea typeface="+mn-ea"/>
              <a:cs typeface="Arial" charset="0"/>
            </a:endParaRPr>
          </a:p>
        </p:txBody>
      </p:sp>
      <p:pic>
        <p:nvPicPr>
          <p:cNvPr id="4099" name="Picture 6"/>
          <p:cNvPicPr>
            <a:picLocks noChangeAspect="1"/>
          </p:cNvPicPr>
          <p:nvPr/>
        </p:nvPicPr>
        <p:blipFill>
          <a:blip r:embed="rId3">
            <a:extLst>
              <a:ext uri="{28A0092B-C50C-407E-A947-70E740481C1C}">
                <a14:useLocalDpi xmlns:a14="http://schemas.microsoft.com/office/drawing/2010/main" val="0"/>
              </a:ext>
            </a:extLst>
          </a:blip>
          <a:srcRect t="85551"/>
          <a:stretch>
            <a:fillRect/>
          </a:stretch>
        </p:blipFill>
        <p:spPr bwMode="auto">
          <a:xfrm>
            <a:off x="0" y="5859463"/>
            <a:ext cx="914876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itle 1"/>
          <p:cNvSpPr>
            <a:spLocks noGrp="1"/>
          </p:cNvSpPr>
          <p:nvPr>
            <p:ph type="title"/>
          </p:nvPr>
        </p:nvSpPr>
        <p:spPr>
          <a:xfrm>
            <a:off x="457200" y="206375"/>
            <a:ext cx="4846638" cy="574675"/>
          </a:xfrm>
        </p:spPr>
        <p:txBody>
          <a:bodyPr/>
          <a:lstStyle/>
          <a:p>
            <a:r>
              <a:rPr lang="en-GB" altLang="en-US" sz="2800">
                <a:solidFill>
                  <a:srgbClr val="0070C0"/>
                </a:solidFill>
              </a:rPr>
              <a:t>Info at Building One</a:t>
            </a:r>
          </a:p>
        </p:txBody>
      </p:sp>
      <p:sp>
        <p:nvSpPr>
          <p:cNvPr id="4102" name="Text Placeholder 7"/>
          <p:cNvSpPr>
            <a:spLocks noGrp="1"/>
          </p:cNvSpPr>
          <p:nvPr>
            <p:ph type="body" sz="half" idx="2"/>
          </p:nvPr>
        </p:nvSpPr>
        <p:spPr>
          <a:xfrm>
            <a:off x="131735" y="963464"/>
            <a:ext cx="2806700" cy="4691063"/>
          </a:xfrm>
        </p:spPr>
        <p:txBody>
          <a:bodyPr/>
          <a:lstStyle/>
          <a:p>
            <a:r>
              <a:rPr lang="en-GB" altLang="en-US">
                <a:solidFill>
                  <a:schemeClr val="bg1"/>
                </a:solidFill>
              </a:rPr>
              <a:t>Phone:</a:t>
            </a:r>
          </a:p>
          <a:p>
            <a:pPr lvl="0"/>
            <a:r>
              <a:rPr lang="de-DE" b="1">
                <a:solidFill>
                  <a:srgbClr val="333333"/>
                </a:solidFill>
              </a:rPr>
              <a:t>Tel: </a:t>
            </a:r>
            <a:r>
              <a:rPr lang="de-DE" u="sng">
                <a:solidFill>
                  <a:srgbClr val="007D69"/>
                </a:solidFill>
                <a:hlinkClick r:id="rId4"/>
              </a:rPr>
              <a:t>+44 (0) 1392 725269</a:t>
            </a:r>
            <a:endParaRPr lang="de-DE" u="sng">
              <a:solidFill>
                <a:srgbClr val="007D69"/>
              </a:solidFill>
            </a:endParaRPr>
          </a:p>
          <a:p>
            <a:pPr lvl="0"/>
            <a:endParaRPr lang="en-GB" altLang="en-US">
              <a:solidFill>
                <a:prstClr val="white"/>
              </a:solidFill>
            </a:endParaRPr>
          </a:p>
          <a:p>
            <a:r>
              <a:rPr lang="en-GB" altLang="en-US">
                <a:solidFill>
                  <a:prstClr val="black"/>
                </a:solidFill>
              </a:rPr>
              <a:t>Phone and Info Point opening times:    </a:t>
            </a:r>
            <a:r>
              <a:rPr lang="en-GB" altLang="en-US" b="1" u="sng">
                <a:solidFill>
                  <a:prstClr val="black"/>
                </a:solidFill>
              </a:rPr>
              <a:t>9.00am-5.00pm</a:t>
            </a:r>
          </a:p>
          <a:p>
            <a:endParaRPr lang="en-GB" altLang="en-US"/>
          </a:p>
          <a:p>
            <a:r>
              <a:rPr lang="en-GB" altLang="en-US">
                <a:solidFill>
                  <a:schemeClr val="bg1"/>
                </a:solidFill>
              </a:rPr>
              <a:t>Email:  </a:t>
            </a:r>
            <a:r>
              <a:rPr lang="en-GB" altLang="en-US">
                <a:hlinkClick r:id="rId5"/>
              </a:rPr>
              <a:t>info.buildingone@exeter.ac.uk</a:t>
            </a:r>
            <a:endParaRPr lang="en-GB" altLang="en-US"/>
          </a:p>
          <a:p>
            <a:r>
              <a:rPr lang="en-GB" altLang="en-US">
                <a:solidFill>
                  <a:schemeClr val="bg1"/>
                </a:solidFill>
              </a:rPr>
              <a:t>We monitor this inbox Monday-Friday. </a:t>
            </a:r>
          </a:p>
          <a:p>
            <a:endParaRPr lang="en-GB" altLang="en-US"/>
          </a:p>
          <a:p>
            <a:r>
              <a:rPr lang="en-GB" altLang="en-US">
                <a:solidFill>
                  <a:schemeClr val="bg1"/>
                </a:solidFill>
              </a:rPr>
              <a:t>Welfare:</a:t>
            </a:r>
          </a:p>
          <a:p>
            <a:r>
              <a:rPr lang="en-GB" altLang="en-US">
                <a:hlinkClick r:id="rId6"/>
              </a:rPr>
              <a:t>welfare.buildingone@exeter.ac.uk</a:t>
            </a:r>
            <a:endParaRPr lang="en-GB" altLang="en-US"/>
          </a:p>
          <a:p>
            <a:endParaRPr lang="en-GB" altLang="en-US"/>
          </a:p>
          <a:p>
            <a:endParaRPr lang="en-GB" altLang="en-US"/>
          </a:p>
        </p:txBody>
      </p:sp>
      <p:pic>
        <p:nvPicPr>
          <p:cNvPr id="3" name="Content Placeholder 2"/>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3266281" y="763659"/>
            <a:ext cx="5111750" cy="3644829"/>
          </a:xfrm>
        </p:spPr>
      </p:pic>
    </p:spTree>
    <p:extLst>
      <p:ext uri="{BB962C8B-B14F-4D97-AF65-F5344CB8AC3E}">
        <p14:creationId xmlns:p14="http://schemas.microsoft.com/office/powerpoint/2010/main" val="193479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rotWithShape="1">
          <a:blip r:embed="rId3">
            <a:extLst>
              <a:ext uri="{28A0092B-C50C-407E-A947-70E740481C1C}">
                <a14:useLocalDpi xmlns:a14="http://schemas.microsoft.com/office/drawing/2010/main" val="0"/>
              </a:ext>
            </a:extLst>
          </a:blip>
          <a:srcRect t="85551"/>
          <a:stretch/>
        </p:blipFill>
        <p:spPr bwMode="auto">
          <a:xfrm>
            <a:off x="0" y="5859780"/>
            <a:ext cx="9149556"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85166" y="224484"/>
            <a:ext cx="77792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ts val="600"/>
              </a:spcBef>
              <a:buFontTx/>
              <a:buNone/>
            </a:pPr>
            <a:r>
              <a:rPr lang="en-US" altLang="en-US" sz="3600">
                <a:solidFill>
                  <a:srgbClr val="0062AB"/>
                </a:solidFill>
                <a:latin typeface="+mj-lt"/>
              </a:rPr>
              <a:t>Changing your Module Choices</a:t>
            </a:r>
          </a:p>
        </p:txBody>
      </p:sp>
      <p:sp>
        <p:nvSpPr>
          <p:cNvPr id="2" name="TextBox 1"/>
          <p:cNvSpPr txBox="1"/>
          <p:nvPr/>
        </p:nvSpPr>
        <p:spPr>
          <a:xfrm>
            <a:off x="685166" y="1127292"/>
            <a:ext cx="7656394" cy="4247317"/>
          </a:xfrm>
          <a:prstGeom prst="rect">
            <a:avLst/>
          </a:prstGeom>
          <a:noFill/>
        </p:spPr>
        <p:txBody>
          <a:bodyPr wrap="square" rtlCol="0">
            <a:spAutoFit/>
          </a:bodyPr>
          <a:lstStyle/>
          <a:p>
            <a:endParaRPr lang="en-GB">
              <a:solidFill>
                <a:prstClr val="black">
                  <a:lumMod val="65000"/>
                  <a:lumOff val="35000"/>
                </a:prstClr>
              </a:solidFill>
              <a:latin typeface="Arial" panose="020B0604020202020204" pitchFamily="34" charset="0"/>
              <a:cs typeface="Arial" panose="020B0604020202020204" pitchFamily="34" charset="0"/>
            </a:endParaRPr>
          </a:p>
          <a:p>
            <a:r>
              <a:rPr lang="en-GB" b="1">
                <a:solidFill>
                  <a:schemeClr val="bg1"/>
                </a:solidFill>
                <a:cs typeface="Arial" panose="020B0604020202020204" pitchFamily="34" charset="0"/>
              </a:rPr>
              <a:t>Once the form has closed you cannot change your choices until September 2024. </a:t>
            </a:r>
          </a:p>
          <a:p>
            <a:pPr marL="342900" indent="-342900">
              <a:buFont typeface="Wingdings" panose="05000000000000000000" pitchFamily="2" charset="2"/>
              <a:buChar char="§"/>
            </a:pPr>
            <a:endParaRPr lang="en-GB">
              <a:solidFill>
                <a:schemeClr val="bg1"/>
              </a:solidFill>
              <a:cs typeface="Arial" panose="020B0604020202020204" pitchFamily="34" charset="0"/>
            </a:endParaRPr>
          </a:p>
          <a:p>
            <a:pPr marL="342900" indent="-342900">
              <a:buFont typeface="Wingdings" panose="05000000000000000000" pitchFamily="2" charset="2"/>
              <a:buChar char="§"/>
            </a:pPr>
            <a:endParaRPr lang="en-GB">
              <a:solidFill>
                <a:schemeClr val="bg1"/>
              </a:solidFill>
              <a:cs typeface="Arial" panose="020B0604020202020204" pitchFamily="34" charset="0"/>
            </a:endParaRPr>
          </a:p>
          <a:p>
            <a:r>
              <a:rPr lang="en-GB" b="1">
                <a:solidFill>
                  <a:schemeClr val="bg1"/>
                </a:solidFill>
                <a:cs typeface="Arial" panose="020B0604020202020204" pitchFamily="34" charset="0"/>
              </a:rPr>
              <a:t>Please read all of the information and research your module choices thoroughly.</a:t>
            </a:r>
            <a:endParaRPr lang="en-GB">
              <a:solidFill>
                <a:schemeClr val="bg1"/>
              </a:solidFill>
              <a:cs typeface="Arial" panose="020B0604020202020204" pitchFamily="34" charset="0"/>
            </a:endParaRPr>
          </a:p>
          <a:p>
            <a:endParaRPr lang="en-GB">
              <a:solidFill>
                <a:schemeClr val="bg1"/>
              </a:solidFill>
              <a:cs typeface="Arial" panose="020B0604020202020204" pitchFamily="34" charset="0"/>
            </a:endParaRPr>
          </a:p>
          <a:p>
            <a:r>
              <a:rPr lang="en-GB" b="1">
                <a:solidFill>
                  <a:schemeClr val="bg1"/>
                </a:solidFill>
              </a:rPr>
              <a:t>Think carefully about your choices - You may not be able to change your module later on.</a:t>
            </a:r>
          </a:p>
          <a:p>
            <a:endParaRPr lang="en-GB" b="1">
              <a:solidFill>
                <a:srgbClr val="FF0000"/>
              </a:solidFill>
              <a:cs typeface="Arial" panose="020B0604020202020204" pitchFamily="34" charset="0"/>
            </a:endParaRPr>
          </a:p>
          <a:p>
            <a:pPr marL="342900" indent="-342900">
              <a:buFont typeface="Wingdings" panose="05000000000000000000" pitchFamily="2" charset="2"/>
              <a:buChar char="§"/>
            </a:pPr>
            <a:endParaRPr lang="en-GB">
              <a:solidFill>
                <a:prstClr val="black">
                  <a:lumMod val="65000"/>
                  <a:lumOff val="35000"/>
                </a:prstClr>
              </a:solidFill>
              <a:latin typeface="+mn-lt"/>
              <a:cs typeface="Arial" panose="020B0604020202020204" pitchFamily="34" charset="0"/>
            </a:endParaRPr>
          </a:p>
          <a:p>
            <a:endParaRPr lang="en-GB">
              <a:solidFill>
                <a:srgbClr val="FF0000"/>
              </a:solidFill>
              <a:latin typeface="Arial" panose="020B0604020202020204" pitchFamily="34" charset="0"/>
              <a:cs typeface="Arial" panose="020B0604020202020204" pitchFamily="34" charset="0"/>
            </a:endParaRPr>
          </a:p>
          <a:p>
            <a:pPr algn="ctr"/>
            <a:endParaRPr lang="en-GB">
              <a:solidFill>
                <a:srgbClr val="FF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GB">
              <a:solidFill>
                <a:prstClr val="black">
                  <a:lumMod val="65000"/>
                  <a:lumOff val="3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90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3"/>
            <a:ext cx="8229600" cy="1143000"/>
          </a:xfrm>
        </p:spPr>
        <p:txBody>
          <a:bodyPr/>
          <a:lstStyle/>
          <a:p>
            <a:pPr lvl="0" algn="l">
              <a:spcBef>
                <a:spcPct val="50000"/>
              </a:spcBef>
            </a:pPr>
            <a:r>
              <a:rPr lang="en-US" altLang="en-US" sz="3600">
                <a:solidFill>
                  <a:srgbClr val="0062AB"/>
                </a:solidFill>
                <a:cs typeface="+mn-cs"/>
              </a:rPr>
              <a:t>Business School Module choice Helpdesk</a:t>
            </a:r>
          </a:p>
        </p:txBody>
      </p:sp>
      <p:sp>
        <p:nvSpPr>
          <p:cNvPr id="3" name="Content Placeholder 2"/>
          <p:cNvSpPr>
            <a:spLocks noGrp="1"/>
          </p:cNvSpPr>
          <p:nvPr>
            <p:ph idx="1"/>
          </p:nvPr>
        </p:nvSpPr>
        <p:spPr>
          <a:xfrm>
            <a:off x="457200" y="1564251"/>
            <a:ext cx="8229600" cy="4525963"/>
          </a:xfrm>
        </p:spPr>
        <p:txBody>
          <a:bodyPr/>
          <a:lstStyle/>
          <a:p>
            <a:pPr marL="0" indent="0">
              <a:buNone/>
            </a:pPr>
            <a:r>
              <a:rPr lang="en-GB" sz="2000"/>
              <a:t>We will be running drop-in Helpdesks, in case any of you have queries or need any help or advice when making your optional module choices.</a:t>
            </a:r>
            <a:endParaRPr lang="en-GB" sz="2000">
              <a:cs typeface="Calibri"/>
            </a:endParaRPr>
          </a:p>
          <a:p>
            <a:pPr marL="0" indent="0">
              <a:buNone/>
            </a:pPr>
            <a:endParaRPr lang="en-GB" sz="2000">
              <a:cs typeface="Calibri"/>
            </a:endParaRPr>
          </a:p>
          <a:p>
            <a:pPr marL="0" indent="0">
              <a:buNone/>
            </a:pPr>
            <a:r>
              <a:rPr lang="en-GB" sz="2000"/>
              <a:t>There will be 2 sessions:</a:t>
            </a:r>
            <a:endParaRPr lang="en-GB" sz="2000">
              <a:cs typeface="Calibri"/>
            </a:endParaRPr>
          </a:p>
          <a:p>
            <a:pPr marL="457200" indent="-457200"/>
            <a:r>
              <a:rPr lang="en-GB" sz="2000">
                <a:cs typeface="Calibri"/>
              </a:rPr>
              <a:t>Thursday March 21st 12:30-13:30. </a:t>
            </a:r>
            <a:r>
              <a:rPr lang="en-GB" sz="2000" err="1">
                <a:cs typeface="Calibri"/>
              </a:rPr>
              <a:t>XFi</a:t>
            </a:r>
            <a:r>
              <a:rPr lang="en-GB" sz="2000">
                <a:cs typeface="Calibri"/>
              </a:rPr>
              <a:t>: Conference Room 1</a:t>
            </a:r>
          </a:p>
          <a:p>
            <a:pPr marL="457200" indent="-457200"/>
            <a:r>
              <a:rPr lang="en-GB" sz="2000">
                <a:cs typeface="Calibri"/>
              </a:rPr>
              <a:t>Monday March 25th 14:00-15:00. Building One: Marchant Syndicate Room A</a:t>
            </a:r>
          </a:p>
          <a:p>
            <a:pPr marL="457200" indent="-457200"/>
            <a:endParaRPr lang="en-GB" sz="2000">
              <a:cs typeface="Calibri"/>
            </a:endParaRPr>
          </a:p>
          <a:p>
            <a:pPr marL="0" indent="0">
              <a:buNone/>
            </a:pPr>
            <a:r>
              <a:rPr lang="en-GB" sz="2000">
                <a:cs typeface="Calibri"/>
              </a:rPr>
              <a:t>If you have any questions outside these Helpdesks the best way to contact us is through this meetings Teams chat. Our team will monitor the chat regularly and get back to you as soon as possible.</a:t>
            </a:r>
          </a:p>
          <a:p>
            <a:pPr marL="0" indent="0">
              <a:buNone/>
            </a:pPr>
            <a:endParaRPr lang="en-GB">
              <a:cs typeface="Calibri"/>
            </a:endParaRPr>
          </a:p>
          <a:p>
            <a:endParaRPr lang="en-GB">
              <a:cs typeface="Calibri"/>
            </a:endParaRPr>
          </a:p>
        </p:txBody>
      </p:sp>
      <p:pic>
        <p:nvPicPr>
          <p:cNvPr id="4" name="Picture 6"/>
          <p:cNvPicPr>
            <a:picLocks noChangeAspect="1"/>
          </p:cNvPicPr>
          <p:nvPr/>
        </p:nvPicPr>
        <p:blipFill rotWithShape="1">
          <a:blip r:embed="rId3">
            <a:extLst>
              <a:ext uri="{28A0092B-C50C-407E-A947-70E740481C1C}">
                <a14:useLocalDpi xmlns:a14="http://schemas.microsoft.com/office/drawing/2010/main" val="0"/>
              </a:ext>
            </a:extLst>
          </a:blip>
          <a:srcRect t="85551"/>
          <a:stretch/>
        </p:blipFill>
        <p:spPr bwMode="auto">
          <a:xfrm>
            <a:off x="0" y="5859780"/>
            <a:ext cx="9149556"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754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21140" cy="6858000"/>
          </a:xfrm>
          <a:prstGeom prst="rect">
            <a:avLst/>
          </a:prstGeom>
        </p:spPr>
      </p:pic>
      <p:sp>
        <p:nvSpPr>
          <p:cNvPr id="6" name="TextBox 5"/>
          <p:cNvSpPr txBox="1"/>
          <p:nvPr/>
        </p:nvSpPr>
        <p:spPr>
          <a:xfrm>
            <a:off x="3279248" y="5795930"/>
            <a:ext cx="5605446" cy="707886"/>
          </a:xfrm>
          <a:prstGeom prst="rect">
            <a:avLst/>
          </a:prstGeom>
          <a:noFill/>
        </p:spPr>
        <p:txBody>
          <a:bodyPr wrap="square" lIns="91440" tIns="45720" rIns="91440" bIns="45720" rtlCol="0" anchor="t">
            <a:spAutoFit/>
          </a:bodyPr>
          <a:lstStyle/>
          <a:p>
            <a:r>
              <a:rPr lang="en-GB" sz="2000">
                <a:solidFill>
                  <a:schemeClr val="bg2"/>
                </a:solidFill>
                <a:latin typeface="Arial"/>
                <a:cs typeface="Arial"/>
              </a:rPr>
              <a:t>We look forward to welcoming you to the University of Exeter Business School!</a:t>
            </a:r>
          </a:p>
        </p:txBody>
      </p:sp>
    </p:spTree>
    <p:extLst>
      <p:ext uri="{BB962C8B-B14F-4D97-AF65-F5344CB8AC3E}">
        <p14:creationId xmlns:p14="http://schemas.microsoft.com/office/powerpoint/2010/main" val="243522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46453" cy="639762"/>
          </a:xfrm>
        </p:spPr>
        <p:txBody>
          <a:bodyPr>
            <a:normAutofit/>
          </a:bodyPr>
          <a:lstStyle/>
          <a:p>
            <a:pPr>
              <a:spcBef>
                <a:spcPts val="600"/>
              </a:spcBef>
              <a:buFontTx/>
              <a:buNone/>
            </a:pPr>
            <a:r>
              <a:rPr lang="en-US" altLang="en-US" sz="3600">
                <a:solidFill>
                  <a:srgbClr val="0062AB"/>
                </a:solidFill>
              </a:rPr>
              <a:t>Business School Website</a:t>
            </a:r>
          </a:p>
        </p:txBody>
      </p:sp>
      <p:pic>
        <p:nvPicPr>
          <p:cNvPr id="6" name="Picture 6"/>
          <p:cNvPicPr>
            <a:picLocks noChangeAspect="1"/>
          </p:cNvPicPr>
          <p:nvPr/>
        </p:nvPicPr>
        <p:blipFill rotWithShape="1">
          <a:blip r:embed="rId3">
            <a:extLst>
              <a:ext uri="{28A0092B-C50C-407E-A947-70E740481C1C}">
                <a14:useLocalDpi xmlns:a14="http://schemas.microsoft.com/office/drawing/2010/main" val="0"/>
              </a:ext>
            </a:extLst>
          </a:blip>
          <a:srcRect t="85551"/>
          <a:stretch/>
        </p:blipFill>
        <p:spPr bwMode="auto">
          <a:xfrm>
            <a:off x="0" y="5859780"/>
            <a:ext cx="9149556"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267487" y="5279233"/>
            <a:ext cx="2484078" cy="369332"/>
          </a:xfrm>
          <a:prstGeom prst="rect">
            <a:avLst/>
          </a:prstGeom>
        </p:spPr>
        <p:txBody>
          <a:bodyPr wrap="none" lIns="91440" tIns="45720" rIns="91440" bIns="45720" anchor="t">
            <a:spAutoFit/>
          </a:bodyPr>
          <a:lstStyle/>
          <a:p>
            <a:r>
              <a:rPr lang="en-GB">
                <a:solidFill>
                  <a:schemeClr val="bg1"/>
                </a:solidFill>
                <a:ea typeface="+mn-lt"/>
                <a:cs typeface="+mn-lt"/>
                <a:hlinkClick r:id="rId4">
                  <a:extLst>
                    <a:ext uri="{A12FA001-AC4F-418D-AE19-62706E023703}">
                      <ahyp:hlinkClr xmlns:ahyp="http://schemas.microsoft.com/office/drawing/2018/hyperlinkcolor" val="tx"/>
                    </a:ext>
                  </a:extLst>
                </a:hlinkClick>
              </a:rPr>
              <a:t>Business School Website</a:t>
            </a:r>
            <a:endParaRPr lang="en-US"/>
          </a:p>
        </p:txBody>
      </p:sp>
      <p:pic>
        <p:nvPicPr>
          <p:cNvPr id="9" name="Content Placeholder 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8166" y="967614"/>
            <a:ext cx="9033223" cy="4103404"/>
          </a:xfrm>
        </p:spPr>
      </p:pic>
      <p:sp>
        <p:nvSpPr>
          <p:cNvPr id="10" name="Right Arrow 9"/>
          <p:cNvSpPr/>
          <p:nvPr/>
        </p:nvSpPr>
        <p:spPr>
          <a:xfrm>
            <a:off x="1635072" y="3821147"/>
            <a:ext cx="464949" cy="2781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768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46453" cy="639762"/>
          </a:xfrm>
        </p:spPr>
        <p:txBody>
          <a:bodyPr>
            <a:normAutofit/>
          </a:bodyPr>
          <a:lstStyle/>
          <a:p>
            <a:pPr>
              <a:spcBef>
                <a:spcPts val="600"/>
              </a:spcBef>
              <a:buFontTx/>
              <a:buNone/>
            </a:pPr>
            <a:r>
              <a:rPr lang="en-US" altLang="en-US" sz="3600">
                <a:solidFill>
                  <a:srgbClr val="0062AB"/>
                </a:solidFill>
              </a:rPr>
              <a:t>Business School Website</a:t>
            </a:r>
          </a:p>
        </p:txBody>
      </p:sp>
      <p:pic>
        <p:nvPicPr>
          <p:cNvPr id="6" name="Picture 6"/>
          <p:cNvPicPr>
            <a:picLocks noChangeAspect="1"/>
          </p:cNvPicPr>
          <p:nvPr/>
        </p:nvPicPr>
        <p:blipFill rotWithShape="1">
          <a:blip r:embed="rId3">
            <a:extLst>
              <a:ext uri="{28A0092B-C50C-407E-A947-70E740481C1C}">
                <a14:useLocalDpi xmlns:a14="http://schemas.microsoft.com/office/drawing/2010/main" val="0"/>
              </a:ext>
            </a:extLst>
          </a:blip>
          <a:srcRect t="85551"/>
          <a:stretch/>
        </p:blipFill>
        <p:spPr bwMode="auto">
          <a:xfrm>
            <a:off x="0" y="5859780"/>
            <a:ext cx="9149556"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84143" y="917330"/>
            <a:ext cx="5738805" cy="4684739"/>
          </a:xfrm>
        </p:spPr>
      </p:pic>
      <p:sp>
        <p:nvSpPr>
          <p:cNvPr id="10" name="Right Arrow 9"/>
          <p:cNvSpPr/>
          <p:nvPr/>
        </p:nvSpPr>
        <p:spPr>
          <a:xfrm>
            <a:off x="1145757" y="5185744"/>
            <a:ext cx="464949" cy="2781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229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46453" cy="639762"/>
          </a:xfrm>
        </p:spPr>
        <p:txBody>
          <a:bodyPr>
            <a:normAutofit/>
          </a:bodyPr>
          <a:lstStyle/>
          <a:p>
            <a:pPr>
              <a:spcBef>
                <a:spcPts val="600"/>
              </a:spcBef>
              <a:buFontTx/>
              <a:buNone/>
            </a:pPr>
            <a:r>
              <a:rPr lang="en-US" altLang="en-US" sz="3600">
                <a:solidFill>
                  <a:srgbClr val="0062AB"/>
                </a:solidFill>
              </a:rPr>
              <a:t>Business School Website</a:t>
            </a:r>
          </a:p>
        </p:txBody>
      </p:sp>
      <p:pic>
        <p:nvPicPr>
          <p:cNvPr id="6" name="Picture 6"/>
          <p:cNvPicPr>
            <a:picLocks noChangeAspect="1"/>
          </p:cNvPicPr>
          <p:nvPr/>
        </p:nvPicPr>
        <p:blipFill rotWithShape="1">
          <a:blip r:embed="rId3">
            <a:extLst>
              <a:ext uri="{28A0092B-C50C-407E-A947-70E740481C1C}">
                <a14:useLocalDpi xmlns:a14="http://schemas.microsoft.com/office/drawing/2010/main" val="0"/>
              </a:ext>
            </a:extLst>
          </a:blip>
          <a:srcRect t="85551"/>
          <a:stretch/>
        </p:blipFill>
        <p:spPr bwMode="auto">
          <a:xfrm>
            <a:off x="0" y="5859780"/>
            <a:ext cx="9149556"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12236" y="914400"/>
            <a:ext cx="6998496" cy="4351338"/>
          </a:xfrm>
        </p:spPr>
      </p:pic>
      <p:sp>
        <p:nvSpPr>
          <p:cNvPr id="10" name="Right Arrow 9"/>
          <p:cNvSpPr/>
          <p:nvPr/>
        </p:nvSpPr>
        <p:spPr>
          <a:xfrm>
            <a:off x="2283810" y="2535533"/>
            <a:ext cx="464949" cy="2781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514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46453" cy="639762"/>
          </a:xfrm>
        </p:spPr>
        <p:txBody>
          <a:bodyPr>
            <a:normAutofit/>
          </a:bodyPr>
          <a:lstStyle/>
          <a:p>
            <a:pPr>
              <a:spcBef>
                <a:spcPts val="600"/>
              </a:spcBef>
              <a:buFontTx/>
              <a:buNone/>
            </a:pPr>
            <a:r>
              <a:rPr lang="en-US" altLang="en-US" sz="3600">
                <a:solidFill>
                  <a:srgbClr val="0062AB"/>
                </a:solidFill>
              </a:rPr>
              <a:t>Business School Website</a:t>
            </a:r>
          </a:p>
        </p:txBody>
      </p:sp>
      <p:pic>
        <p:nvPicPr>
          <p:cNvPr id="6" name="Picture 6"/>
          <p:cNvPicPr>
            <a:picLocks noChangeAspect="1"/>
          </p:cNvPicPr>
          <p:nvPr/>
        </p:nvPicPr>
        <p:blipFill rotWithShape="1">
          <a:blip r:embed="rId3">
            <a:extLst>
              <a:ext uri="{28A0092B-C50C-407E-A947-70E740481C1C}">
                <a14:useLocalDpi xmlns:a14="http://schemas.microsoft.com/office/drawing/2010/main" val="0"/>
              </a:ext>
            </a:extLst>
          </a:blip>
          <a:srcRect t="85551"/>
          <a:stretch/>
        </p:blipFill>
        <p:spPr bwMode="auto">
          <a:xfrm>
            <a:off x="0" y="5859780"/>
            <a:ext cx="9149556"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group of people walking on a sidewalk&#10;&#10;Description automatically generated">
            <a:extLst>
              <a:ext uri="{FF2B5EF4-FFF2-40B4-BE49-F238E27FC236}">
                <a16:creationId xmlns:a16="http://schemas.microsoft.com/office/drawing/2014/main" id="{E875E28B-09EC-FFED-276B-A8C57EEFCD1A}"/>
              </a:ext>
            </a:extLst>
          </p:cNvPr>
          <p:cNvPicPr>
            <a:picLocks noChangeAspect="1"/>
          </p:cNvPicPr>
          <p:nvPr/>
        </p:nvPicPr>
        <p:blipFill>
          <a:blip r:embed="rId4"/>
          <a:stretch>
            <a:fillRect/>
          </a:stretch>
        </p:blipFill>
        <p:spPr>
          <a:xfrm>
            <a:off x="1168977" y="1100694"/>
            <a:ext cx="6507307" cy="4085112"/>
          </a:xfrm>
          <a:prstGeom prst="rect">
            <a:avLst/>
          </a:prstGeom>
        </p:spPr>
      </p:pic>
    </p:spTree>
    <p:extLst>
      <p:ext uri="{BB962C8B-B14F-4D97-AF65-F5344CB8AC3E}">
        <p14:creationId xmlns:p14="http://schemas.microsoft.com/office/powerpoint/2010/main" val="328423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rotWithShape="1">
          <a:blip r:embed="rId3">
            <a:extLst>
              <a:ext uri="{28A0092B-C50C-407E-A947-70E740481C1C}">
                <a14:useLocalDpi xmlns:a14="http://schemas.microsoft.com/office/drawing/2010/main" val="0"/>
              </a:ext>
            </a:extLst>
          </a:blip>
          <a:srcRect t="85551"/>
          <a:stretch/>
        </p:blipFill>
        <p:spPr bwMode="auto">
          <a:xfrm>
            <a:off x="0" y="5859780"/>
            <a:ext cx="9149556"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70015" y="304235"/>
            <a:ext cx="55997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ts val="600"/>
              </a:spcBef>
              <a:buFontTx/>
              <a:buNone/>
            </a:pPr>
            <a:r>
              <a:rPr lang="en-US" altLang="en-US" sz="3600">
                <a:solidFill>
                  <a:srgbClr val="0062AB"/>
                </a:solidFill>
                <a:latin typeface="+mj-lt"/>
                <a:cs typeface="Arial" panose="020B0604020202020204" pitchFamily="34" charset="0"/>
              </a:rPr>
              <a:t>Key </a:t>
            </a:r>
            <a:r>
              <a:rPr lang="en-US" altLang="en-US" sz="3600">
                <a:solidFill>
                  <a:srgbClr val="0070C0"/>
                </a:solidFill>
                <a:latin typeface="+mj-lt"/>
                <a:cs typeface="Arial" panose="020B0604020202020204" pitchFamily="34" charset="0"/>
              </a:rPr>
              <a:t>Module</a:t>
            </a:r>
            <a:r>
              <a:rPr lang="en-US" altLang="en-US" sz="3600">
                <a:solidFill>
                  <a:srgbClr val="0062AB"/>
                </a:solidFill>
                <a:latin typeface="+mj-lt"/>
                <a:cs typeface="Arial" panose="020B0604020202020204" pitchFamily="34" charset="0"/>
              </a:rPr>
              <a:t> Information</a:t>
            </a:r>
          </a:p>
        </p:txBody>
      </p:sp>
      <p:sp>
        <p:nvSpPr>
          <p:cNvPr id="2" name="TextBox 1"/>
          <p:cNvSpPr txBox="1"/>
          <p:nvPr/>
        </p:nvSpPr>
        <p:spPr>
          <a:xfrm>
            <a:off x="290513" y="950566"/>
            <a:ext cx="8699202" cy="7663636"/>
          </a:xfrm>
          <a:prstGeom prst="rect">
            <a:avLst/>
          </a:prstGeom>
          <a:noFill/>
        </p:spPr>
        <p:txBody>
          <a:bodyPr wrap="square" rtlCol="0">
            <a:spAutoFit/>
          </a:bodyPr>
          <a:lstStyle/>
          <a:p>
            <a:endParaRPr lang="en-GB" sz="1500">
              <a:solidFill>
                <a:schemeClr val="tx1">
                  <a:lumMod val="65000"/>
                  <a:lumOff val="35000"/>
                </a:schemeClr>
              </a:solidFill>
              <a:latin typeface="+mn-lt"/>
              <a:cs typeface="Arial" panose="020B0604020202020204" pitchFamily="34" charset="0"/>
            </a:endParaRPr>
          </a:p>
          <a:p>
            <a:r>
              <a:rPr lang="en-GB" sz="2400">
                <a:solidFill>
                  <a:schemeClr val="bg1"/>
                </a:solidFill>
                <a:latin typeface="+mn-lt"/>
                <a:cs typeface="Arial" panose="020B0604020202020204" pitchFamily="34" charset="0"/>
              </a:rPr>
              <a:t>All our undergraduate degree programmes are made up of a number of modules, each of which has a particular credit value, usually 15 or 30 credits. </a:t>
            </a:r>
          </a:p>
          <a:p>
            <a:endParaRPr lang="en-GB" sz="2400">
              <a:solidFill>
                <a:schemeClr val="bg1"/>
              </a:solidFill>
              <a:latin typeface="+mn-lt"/>
              <a:cs typeface="Arial" panose="020B0604020202020204" pitchFamily="34" charset="0"/>
            </a:endParaRPr>
          </a:p>
          <a:p>
            <a:pPr marL="742950" lvl="1" indent="-285750">
              <a:buFont typeface="Arial" panose="020B0604020202020204" pitchFamily="34" charset="0"/>
              <a:buChar char="•"/>
            </a:pPr>
            <a:r>
              <a:rPr lang="en-GB" sz="2400">
                <a:solidFill>
                  <a:schemeClr val="bg1"/>
                </a:solidFill>
                <a:latin typeface="+mn-lt"/>
                <a:cs typeface="Arial" panose="020B0604020202020204" pitchFamily="34" charset="0"/>
              </a:rPr>
              <a:t>15 credits = a module that runs for a single term</a:t>
            </a:r>
          </a:p>
          <a:p>
            <a:pPr marL="742950" lvl="1" indent="-285750">
              <a:buFont typeface="Arial" panose="020B0604020202020204" pitchFamily="34" charset="0"/>
              <a:buChar char="•"/>
            </a:pPr>
            <a:endParaRPr lang="en-GB" sz="2400">
              <a:solidFill>
                <a:schemeClr val="bg1"/>
              </a:solidFill>
              <a:latin typeface="+mn-lt"/>
              <a:cs typeface="Arial" panose="020B0604020202020204" pitchFamily="34" charset="0"/>
            </a:endParaRPr>
          </a:p>
          <a:p>
            <a:pPr marL="742950" lvl="1" indent="-285750">
              <a:buFont typeface="Arial" panose="020B0604020202020204" pitchFamily="34" charset="0"/>
              <a:buChar char="•"/>
            </a:pPr>
            <a:r>
              <a:rPr lang="en-GB" sz="2400">
                <a:solidFill>
                  <a:schemeClr val="bg1"/>
                </a:solidFill>
                <a:latin typeface="+mn-lt"/>
                <a:cs typeface="Arial" panose="020B0604020202020204" pitchFamily="34" charset="0"/>
              </a:rPr>
              <a:t>30 credits = a module that runs all year</a:t>
            </a:r>
          </a:p>
          <a:p>
            <a:pPr marL="742950" lvl="1" indent="-285750">
              <a:buFont typeface="Arial" panose="020B0604020202020204" pitchFamily="34" charset="0"/>
              <a:buChar char="•"/>
            </a:pPr>
            <a:endParaRPr lang="en-GB" sz="2400">
              <a:solidFill>
                <a:schemeClr val="bg1"/>
              </a:solidFill>
              <a:latin typeface="+mn-lt"/>
              <a:cs typeface="Arial" panose="020B0604020202020204" pitchFamily="34" charset="0"/>
            </a:endParaRPr>
          </a:p>
          <a:p>
            <a:pPr marL="742950" lvl="1" indent="-285750">
              <a:buFont typeface="Arial" panose="020B0604020202020204" pitchFamily="34" charset="0"/>
              <a:buChar char="•"/>
            </a:pPr>
            <a:endParaRPr lang="en-GB" sz="2400">
              <a:solidFill>
                <a:schemeClr val="bg1"/>
              </a:solidFill>
              <a:latin typeface="+mn-lt"/>
              <a:cs typeface="Arial" panose="020B0604020202020204" pitchFamily="34" charset="0"/>
            </a:endParaRPr>
          </a:p>
          <a:p>
            <a:pPr marL="342900" indent="-342900">
              <a:buFont typeface="Arial" panose="020B0604020202020204" pitchFamily="34" charset="0"/>
              <a:buChar char="•"/>
            </a:pPr>
            <a:r>
              <a:rPr lang="en-GB" sz="2400">
                <a:solidFill>
                  <a:schemeClr val="bg1"/>
                </a:solidFill>
                <a:latin typeface="+mn-lt"/>
                <a:cs typeface="Arial" panose="020B0604020202020204" pitchFamily="34" charset="0"/>
              </a:rPr>
              <a:t>Your modules must add up to the value of </a:t>
            </a:r>
            <a:r>
              <a:rPr lang="en-GB" sz="2400" b="1">
                <a:solidFill>
                  <a:schemeClr val="bg1"/>
                </a:solidFill>
                <a:latin typeface="+mn-lt"/>
                <a:cs typeface="Arial" panose="020B0604020202020204" pitchFamily="34" charset="0"/>
              </a:rPr>
              <a:t>120 credits </a:t>
            </a:r>
            <a:r>
              <a:rPr lang="en-GB" sz="2400">
                <a:solidFill>
                  <a:schemeClr val="bg1"/>
                </a:solidFill>
                <a:latin typeface="+mn-lt"/>
                <a:cs typeface="Arial" panose="020B0604020202020204" pitchFamily="34" charset="0"/>
              </a:rPr>
              <a:t>in each year. </a:t>
            </a:r>
          </a:p>
          <a:p>
            <a:pPr marL="342900" indent="-342900">
              <a:buFont typeface="Arial" panose="020B0604020202020204" pitchFamily="34" charset="0"/>
              <a:buChar char="•"/>
            </a:pPr>
            <a:endParaRPr lang="en-GB" sz="240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a:solidFill>
                <a:schemeClr val="bg1"/>
              </a:solidFill>
            </a:endParaRPr>
          </a:p>
          <a:p>
            <a:pPr marL="285750" indent="-285750">
              <a:buFont typeface="Wingdings" panose="05000000000000000000" pitchFamily="2" charset="2"/>
              <a:buChar char="§"/>
            </a:pPr>
            <a:endParaRPr lang="en-GB">
              <a:solidFill>
                <a:schemeClr val="tx1">
                  <a:lumMod val="65000"/>
                  <a:lumOff val="35000"/>
                </a:schemeClr>
              </a:solidFill>
              <a:latin typeface="Arial" panose="020B0604020202020204" pitchFamily="34" charset="0"/>
              <a:cs typeface="Arial" panose="020B0604020202020204" pitchFamily="34" charset="0"/>
            </a:endParaRPr>
          </a:p>
          <a:p>
            <a:endParaRPr lang="en-GB">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GB">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GB">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GB">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GB">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GB">
              <a:solidFill>
                <a:schemeClr val="tx1">
                  <a:lumMod val="65000"/>
                  <a:lumOff val="35000"/>
                </a:schemeClr>
              </a:solidFill>
              <a:latin typeface="Arial" panose="020B0604020202020204" pitchFamily="34" charset="0"/>
              <a:cs typeface="Arial" panose="020B0604020202020204" pitchFamily="34" charset="0"/>
            </a:endParaRPr>
          </a:p>
          <a:p>
            <a:endParaRPr lang="en-GB" sz="1500">
              <a:solidFill>
                <a:schemeClr val="tx1">
                  <a:lumMod val="65000"/>
                  <a:lumOff val="35000"/>
                </a:schemeClr>
              </a:solidFill>
              <a:latin typeface="Arial" panose="020B0604020202020204" pitchFamily="34" charset="0"/>
              <a:cs typeface="Arial" panose="020B0604020202020204" pitchFamily="34" charset="0"/>
            </a:endParaRPr>
          </a:p>
          <a:p>
            <a:endParaRPr lang="en-GB" sz="1500">
              <a:solidFill>
                <a:schemeClr val="tx1">
                  <a:lumMod val="65000"/>
                  <a:lumOff val="35000"/>
                </a:schemeClr>
              </a:solidFill>
              <a:latin typeface="Arial" panose="020B0604020202020204" pitchFamily="34" charset="0"/>
              <a:cs typeface="Arial" panose="020B0604020202020204" pitchFamily="34" charset="0"/>
            </a:endParaRPr>
          </a:p>
          <a:p>
            <a:endParaRPr lang="en-GB" sz="150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57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528"/>
            <a:ext cx="8229600" cy="754255"/>
          </a:xfrm>
        </p:spPr>
        <p:txBody>
          <a:bodyPr/>
          <a:lstStyle/>
          <a:p>
            <a:pPr algn="l"/>
            <a:r>
              <a:rPr lang="en-GB" sz="3600">
                <a:solidFill>
                  <a:srgbClr val="0070C0"/>
                </a:solidFill>
                <a:cs typeface="Arial" panose="020B0604020202020204" pitchFamily="34" charset="0"/>
              </a:rPr>
              <a:t>Glossary of Key Terms</a:t>
            </a:r>
          </a:p>
        </p:txBody>
      </p:sp>
      <p:pic>
        <p:nvPicPr>
          <p:cNvPr id="6" name="Picture 6"/>
          <p:cNvPicPr>
            <a:picLocks noChangeAspect="1"/>
          </p:cNvPicPr>
          <p:nvPr/>
        </p:nvPicPr>
        <p:blipFill rotWithShape="1">
          <a:blip r:embed="rId3">
            <a:extLst>
              <a:ext uri="{28A0092B-C50C-407E-A947-70E740481C1C}">
                <a14:useLocalDpi xmlns:a14="http://schemas.microsoft.com/office/drawing/2010/main" val="0"/>
              </a:ext>
            </a:extLst>
          </a:blip>
          <a:srcRect t="85551"/>
          <a:stretch/>
        </p:blipFill>
        <p:spPr bwMode="auto">
          <a:xfrm>
            <a:off x="0" y="5859780"/>
            <a:ext cx="9149556"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57200" y="849783"/>
            <a:ext cx="7717536" cy="5170646"/>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a:ea typeface="MS PGothic" panose="020B0600070205080204" pitchFamily="34" charset="-128"/>
                <a:cs typeface="+mn-cs"/>
              </a:rPr>
              <a:t>It is important that you check all of the following when choosing your modules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rPr>
              <a:t>Compulsory </a:t>
            </a:r>
            <a:r>
              <a:rPr kumimoji="0" lang="en-GB" sz="14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rPr>
              <a:t>–modules you MUST take</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rPr>
              <a:t>Optional </a:t>
            </a:r>
            <a:r>
              <a:rPr kumimoji="0" lang="en-GB" sz="14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rPr>
              <a:t>–modules you can choose</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rPr>
              <a:t>Module Requirements </a:t>
            </a:r>
            <a:endParaRPr kumimoji="0" lang="en-GB" sz="16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rPr>
              <a:t>Pre-requisites </a:t>
            </a:r>
            <a:r>
              <a:rPr kumimoji="0" lang="en-GB" sz="14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rPr>
              <a:t>– modules that you must have previously taken to take this module</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rPr>
              <a:t>Co-requisites </a:t>
            </a:r>
            <a:r>
              <a:rPr kumimoji="0" lang="en-GB" sz="14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rPr>
              <a:t>– modules that you must be taking while you are taking this module</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rPr>
              <a:t>Non-requisites </a:t>
            </a:r>
            <a:r>
              <a:rPr kumimoji="0" lang="en-GB" sz="14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rPr>
              <a:t>– modules that you cannot have taken or be taking when taking this module</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rPr>
              <a:t>Programme Specific rules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rPr>
              <a:t>Condonable -  </a:t>
            </a:r>
            <a:r>
              <a:rPr kumimoji="0" lang="en-GB" sz="140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rPr>
              <a:t>if</a:t>
            </a:r>
            <a:r>
              <a:rPr kumimoji="0" lang="en-GB" sz="14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rPr>
              <a:t> a module is condonable it means that you can fail it and progress to the </a:t>
            </a:r>
            <a:r>
              <a:rPr lang="en-GB" sz="1400">
                <a:solidFill>
                  <a:prstClr val="black"/>
                </a:solidFill>
                <a:latin typeface="Calibri"/>
                <a:ea typeface="MS PGothic" panose="020B0600070205080204" pitchFamily="34" charset="-128"/>
                <a:cs typeface="Arial" panose="020B0604020202020204" pitchFamily="34" charset="0"/>
              </a:rPr>
              <a:t>next level as long as you meet certain requirements. </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rPr>
              <a:t>Non-condonable – </a:t>
            </a:r>
            <a:r>
              <a:rPr kumimoji="0" lang="en-GB" sz="14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rPr>
              <a:t>a module that you </a:t>
            </a:r>
            <a:r>
              <a:rPr kumimoji="0" lang="en-GB" sz="1400" b="1"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rPr>
              <a:t>MUST</a:t>
            </a:r>
            <a:r>
              <a:rPr kumimoji="0" lang="en-GB" sz="14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rPr>
              <a:t> pass.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br>
              <a:rPr kumimoji="0" lang="en-GB" sz="14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rPr>
            </a:br>
            <a:endParaRPr kumimoji="0" lang="en-GB" sz="1400" b="0" i="0" u="none" strike="noStrike" kern="1200" cap="none" spc="0" normalizeH="0" baseline="0" noProof="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1316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fade">
                                      <p:cBhvr>
                                        <p:cTn id="22" dur="500"/>
                                        <p:tgtEl>
                                          <p:spTgt spid="7">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animEffect transition="in" filter="fade">
                                      <p:cBhvr>
                                        <p:cTn id="27" dur="500"/>
                                        <p:tgtEl>
                                          <p:spTgt spid="7">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2" end="12"/>
                                            </p:txEl>
                                          </p:spTgt>
                                        </p:tgtEl>
                                        <p:attrNameLst>
                                          <p:attrName>style.visibility</p:attrName>
                                        </p:attrNameLst>
                                      </p:cBhvr>
                                      <p:to>
                                        <p:strVal val="visible"/>
                                      </p:to>
                                    </p:set>
                                    <p:animEffect transition="in" filter="fade">
                                      <p:cBhvr>
                                        <p:cTn id="32" dur="500"/>
                                        <p:tgtEl>
                                          <p:spTgt spid="7">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4" end="14"/>
                                            </p:txEl>
                                          </p:spTgt>
                                        </p:tgtEl>
                                        <p:attrNameLst>
                                          <p:attrName>style.visibility</p:attrName>
                                        </p:attrNameLst>
                                      </p:cBhvr>
                                      <p:to>
                                        <p:strVal val="visible"/>
                                      </p:to>
                                    </p:set>
                                    <p:animEffect transition="in" filter="fade">
                                      <p:cBhvr>
                                        <p:cTn id="37" dur="500"/>
                                        <p:tgtEl>
                                          <p:spTgt spid="7">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16" end="16"/>
                                            </p:txEl>
                                          </p:spTgt>
                                        </p:tgtEl>
                                        <p:attrNameLst>
                                          <p:attrName>style.visibility</p:attrName>
                                        </p:attrNameLst>
                                      </p:cBhvr>
                                      <p:to>
                                        <p:strVal val="visible"/>
                                      </p:to>
                                    </p:set>
                                    <p:animEffect transition="in" filter="fade">
                                      <p:cBhvr>
                                        <p:cTn id="42" dur="500"/>
                                        <p:tgtEl>
                                          <p:spTgt spid="7">
                                            <p:txEl>
                                              <p:pRg st="16" end="1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17" end="17"/>
                                            </p:txEl>
                                          </p:spTgt>
                                        </p:tgtEl>
                                        <p:attrNameLst>
                                          <p:attrName>style.visibility</p:attrName>
                                        </p:attrNameLst>
                                      </p:cBhvr>
                                      <p:to>
                                        <p:strVal val="visible"/>
                                      </p:to>
                                    </p:set>
                                    <p:animEffect transition="in" filter="fade">
                                      <p:cBhvr>
                                        <p:cTn id="47" dur="500"/>
                                        <p:tgtEl>
                                          <p:spTgt spid="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6341"/>
            <a:ext cx="7886700" cy="994172"/>
          </a:xfrm>
        </p:spPr>
        <p:txBody>
          <a:bodyPr>
            <a:normAutofit/>
          </a:bodyPr>
          <a:lstStyle/>
          <a:p>
            <a:pPr algn="l"/>
            <a:r>
              <a:rPr lang="en-GB" sz="3200">
                <a:solidFill>
                  <a:srgbClr val="0070C0"/>
                </a:solidFill>
                <a:cs typeface="Arial" panose="020B0604020202020204" pitchFamily="34" charset="0"/>
              </a:rPr>
              <a:t>Understanding Module Codes</a:t>
            </a:r>
          </a:p>
        </p:txBody>
      </p:sp>
      <p:sp>
        <p:nvSpPr>
          <p:cNvPr id="3" name="Content Placeholder 2"/>
          <p:cNvSpPr>
            <a:spLocks noGrp="1"/>
          </p:cNvSpPr>
          <p:nvPr>
            <p:ph idx="1"/>
          </p:nvPr>
        </p:nvSpPr>
        <p:spPr>
          <a:xfrm>
            <a:off x="561975" y="621250"/>
            <a:ext cx="7094188" cy="3995335"/>
          </a:xfrm>
        </p:spPr>
        <p:txBody>
          <a:bodyPr vert="horz" lIns="91440" tIns="45720" rIns="91440" bIns="45720" rtlCol="0" anchor="t">
            <a:noAutofit/>
          </a:bodyPr>
          <a:lstStyle/>
          <a:p>
            <a:pPr marL="0" lvl="0" indent="0">
              <a:buNone/>
            </a:pPr>
            <a:r>
              <a:rPr lang="en-GB" sz="1400">
                <a:solidFill>
                  <a:prstClr val="black"/>
                </a:solidFill>
                <a:cs typeface="Arial" panose="020B0604020202020204" pitchFamily="34" charset="0"/>
              </a:rPr>
              <a:t>Module codes show you:</a:t>
            </a:r>
          </a:p>
          <a:p>
            <a:pPr marL="0" lvl="0" indent="0">
              <a:buNone/>
            </a:pPr>
            <a:r>
              <a:rPr lang="en-GB" sz="1400">
                <a:solidFill>
                  <a:prstClr val="black"/>
                </a:solidFill>
                <a:cs typeface="Arial" panose="020B0604020202020204" pitchFamily="34" charset="0"/>
              </a:rPr>
              <a:t>Which college runs the module</a:t>
            </a:r>
          </a:p>
          <a:p>
            <a:pPr lvl="0"/>
            <a:r>
              <a:rPr lang="en-GB" sz="1400" b="1">
                <a:solidFill>
                  <a:srgbClr val="FF0000"/>
                </a:solidFill>
                <a:cs typeface="Arial" panose="020B0604020202020204" pitchFamily="34" charset="0"/>
              </a:rPr>
              <a:t>BE</a:t>
            </a:r>
            <a:r>
              <a:rPr lang="en-GB" sz="1400" b="1">
                <a:solidFill>
                  <a:prstClr val="black"/>
                </a:solidFill>
                <a:cs typeface="Arial" panose="020B0604020202020204" pitchFamily="34" charset="0"/>
              </a:rPr>
              <a:t> </a:t>
            </a:r>
            <a:r>
              <a:rPr lang="en-GB" sz="1400">
                <a:solidFill>
                  <a:prstClr val="black"/>
                </a:solidFill>
                <a:cs typeface="Arial" panose="020B0604020202020204" pitchFamily="34" charset="0"/>
              </a:rPr>
              <a:t>= Business School </a:t>
            </a:r>
          </a:p>
          <a:p>
            <a:pPr lvl="0"/>
            <a:r>
              <a:rPr lang="en-GB" sz="1400" b="1">
                <a:solidFill>
                  <a:srgbClr val="FF0000"/>
                </a:solidFill>
                <a:cs typeface="Arial" panose="020B0604020202020204" pitchFamily="34" charset="0"/>
              </a:rPr>
              <a:t>BUS </a:t>
            </a:r>
            <a:r>
              <a:rPr lang="en-GB" sz="1400" b="1">
                <a:solidFill>
                  <a:prstClr val="black"/>
                </a:solidFill>
                <a:cs typeface="Arial" panose="020B0604020202020204" pitchFamily="34" charset="0"/>
              </a:rPr>
              <a:t>= </a:t>
            </a:r>
            <a:r>
              <a:rPr lang="en-GB" sz="1400">
                <a:solidFill>
                  <a:prstClr val="black"/>
                </a:solidFill>
                <a:cs typeface="Arial" panose="020B0604020202020204" pitchFamily="34" charset="0"/>
              </a:rPr>
              <a:t>Business School, (With Industrial experience or Dissertation)</a:t>
            </a:r>
            <a:endParaRPr lang="en-GB" sz="1400">
              <a:solidFill>
                <a:srgbClr val="FF0000"/>
              </a:solidFill>
              <a:cs typeface="Arial" panose="020B0604020202020204" pitchFamily="34" charset="0"/>
            </a:endParaRPr>
          </a:p>
          <a:p>
            <a:pPr marL="0" lvl="0" indent="0">
              <a:buNone/>
            </a:pPr>
            <a:endParaRPr lang="en-GB" sz="1400">
              <a:solidFill>
                <a:prstClr val="black"/>
              </a:solidFill>
              <a:cs typeface="Arial" panose="020B0604020202020204" pitchFamily="34" charset="0"/>
            </a:endParaRPr>
          </a:p>
          <a:p>
            <a:pPr marL="0" lvl="0" indent="0">
              <a:buNone/>
            </a:pPr>
            <a:r>
              <a:rPr lang="en-GB" sz="1400">
                <a:solidFill>
                  <a:prstClr val="black"/>
                </a:solidFill>
                <a:cs typeface="Arial" panose="020B0604020202020204" pitchFamily="34" charset="0"/>
              </a:rPr>
              <a:t>Which department runs the module </a:t>
            </a:r>
          </a:p>
          <a:p>
            <a:pPr lvl="0"/>
            <a:r>
              <a:rPr lang="en-GB" sz="1400">
                <a:solidFill>
                  <a:prstClr val="black"/>
                </a:solidFill>
                <a:cs typeface="Arial" panose="020B0604020202020204" pitchFamily="34" charset="0"/>
              </a:rPr>
              <a:t>BE</a:t>
            </a:r>
            <a:r>
              <a:rPr lang="en-GB" sz="1400" b="1">
                <a:solidFill>
                  <a:srgbClr val="FF0000"/>
                </a:solidFill>
                <a:cs typeface="Arial" panose="020B0604020202020204" pitchFamily="34" charset="0"/>
              </a:rPr>
              <a:t>A</a:t>
            </a:r>
            <a:r>
              <a:rPr lang="en-GB" sz="1400">
                <a:solidFill>
                  <a:prstClr val="black"/>
                </a:solidFill>
                <a:cs typeface="Arial" panose="020B0604020202020204" pitchFamily="34" charset="0"/>
              </a:rPr>
              <a:t>= </a:t>
            </a:r>
            <a:r>
              <a:rPr lang="en-GB" sz="1400" b="1">
                <a:solidFill>
                  <a:prstClr val="black"/>
                </a:solidFill>
                <a:cs typeface="Arial" panose="020B0604020202020204" pitchFamily="34" charset="0"/>
              </a:rPr>
              <a:t>A</a:t>
            </a:r>
            <a:r>
              <a:rPr lang="en-GB" sz="1400">
                <a:solidFill>
                  <a:prstClr val="black"/>
                </a:solidFill>
                <a:cs typeface="Arial" panose="020B0604020202020204" pitchFamily="34" charset="0"/>
              </a:rPr>
              <a:t>ccounting</a:t>
            </a:r>
          </a:p>
          <a:p>
            <a:pPr lvl="0"/>
            <a:r>
              <a:rPr lang="en-GB" sz="1400">
                <a:solidFill>
                  <a:prstClr val="black"/>
                </a:solidFill>
                <a:cs typeface="Arial" panose="020B0604020202020204" pitchFamily="34" charset="0"/>
              </a:rPr>
              <a:t>BE</a:t>
            </a:r>
            <a:r>
              <a:rPr lang="en-GB" sz="1400" b="1">
                <a:solidFill>
                  <a:srgbClr val="FF0000"/>
                </a:solidFill>
                <a:cs typeface="Arial" panose="020B0604020202020204" pitchFamily="34" charset="0"/>
              </a:rPr>
              <a:t>E</a:t>
            </a:r>
            <a:r>
              <a:rPr lang="en-GB" sz="1400">
                <a:solidFill>
                  <a:prstClr val="black"/>
                </a:solidFill>
                <a:cs typeface="Arial" panose="020B0604020202020204" pitchFamily="34" charset="0"/>
              </a:rPr>
              <a:t>= </a:t>
            </a:r>
            <a:r>
              <a:rPr lang="en-GB" sz="1400" b="1">
                <a:solidFill>
                  <a:prstClr val="black"/>
                </a:solidFill>
                <a:cs typeface="Arial" panose="020B0604020202020204" pitchFamily="34" charset="0"/>
              </a:rPr>
              <a:t>E</a:t>
            </a:r>
            <a:r>
              <a:rPr lang="en-GB" sz="1400">
                <a:solidFill>
                  <a:prstClr val="black"/>
                </a:solidFill>
                <a:cs typeface="Arial" panose="020B0604020202020204" pitchFamily="34" charset="0"/>
              </a:rPr>
              <a:t>conomics</a:t>
            </a:r>
          </a:p>
          <a:p>
            <a:r>
              <a:rPr lang="en-GB" sz="1400">
                <a:solidFill>
                  <a:prstClr val="black"/>
                </a:solidFill>
                <a:cs typeface="Calibri"/>
              </a:rPr>
              <a:t>BE</a:t>
            </a:r>
            <a:r>
              <a:rPr lang="en-GB" sz="1400" b="1">
                <a:solidFill>
                  <a:srgbClr val="FF0000"/>
                </a:solidFill>
                <a:cs typeface="Calibri"/>
              </a:rPr>
              <a:t>F</a:t>
            </a:r>
            <a:r>
              <a:rPr lang="en-GB" sz="1400">
                <a:solidFill>
                  <a:prstClr val="black"/>
                </a:solidFill>
                <a:cs typeface="Calibri"/>
              </a:rPr>
              <a:t>= </a:t>
            </a:r>
            <a:r>
              <a:rPr lang="en-GB" sz="1400" b="1">
                <a:solidFill>
                  <a:prstClr val="black"/>
                </a:solidFill>
                <a:cs typeface="Calibri"/>
              </a:rPr>
              <a:t>F</a:t>
            </a:r>
            <a:r>
              <a:rPr lang="en-GB" sz="1400">
                <a:solidFill>
                  <a:prstClr val="black"/>
                </a:solidFill>
                <a:cs typeface="Calibri"/>
              </a:rPr>
              <a:t>inance</a:t>
            </a:r>
            <a:endParaRPr lang="en-GB" sz="1400">
              <a:solidFill>
                <a:prstClr val="black"/>
              </a:solidFill>
              <a:cs typeface="Arial"/>
            </a:endParaRPr>
          </a:p>
          <a:p>
            <a:pPr lvl="0"/>
            <a:r>
              <a:rPr lang="en-GB" sz="1400">
                <a:solidFill>
                  <a:prstClr val="black"/>
                </a:solidFill>
                <a:cs typeface="Arial" panose="020B0604020202020204" pitchFamily="34" charset="0"/>
              </a:rPr>
              <a:t>BE</a:t>
            </a:r>
            <a:r>
              <a:rPr lang="en-GB" sz="1400" b="1">
                <a:solidFill>
                  <a:srgbClr val="FF0000"/>
                </a:solidFill>
                <a:cs typeface="Arial" panose="020B0604020202020204" pitchFamily="34" charset="0"/>
              </a:rPr>
              <a:t>M</a:t>
            </a:r>
            <a:r>
              <a:rPr lang="en-GB" sz="1400">
                <a:solidFill>
                  <a:prstClr val="black"/>
                </a:solidFill>
                <a:cs typeface="Arial" panose="020B0604020202020204" pitchFamily="34" charset="0"/>
              </a:rPr>
              <a:t>= </a:t>
            </a:r>
            <a:r>
              <a:rPr lang="en-GB" sz="1400" b="1">
                <a:solidFill>
                  <a:prstClr val="black"/>
                </a:solidFill>
                <a:cs typeface="Arial" panose="020B0604020202020204" pitchFamily="34" charset="0"/>
              </a:rPr>
              <a:t>M</a:t>
            </a:r>
            <a:r>
              <a:rPr lang="en-GB" sz="1400">
                <a:solidFill>
                  <a:prstClr val="black"/>
                </a:solidFill>
                <a:cs typeface="Arial" panose="020B0604020202020204" pitchFamily="34" charset="0"/>
              </a:rPr>
              <a:t>anagement</a:t>
            </a:r>
          </a:p>
          <a:p>
            <a:pPr lvl="0"/>
            <a:endParaRPr lang="en-GB" sz="1400">
              <a:solidFill>
                <a:prstClr val="black"/>
              </a:solidFill>
              <a:cs typeface="Arial" panose="020B0604020202020204" pitchFamily="34" charset="0"/>
            </a:endParaRPr>
          </a:p>
          <a:p>
            <a:pPr marL="0" lvl="0" indent="0">
              <a:buNone/>
            </a:pPr>
            <a:r>
              <a:rPr lang="en-GB" sz="1400">
                <a:solidFill>
                  <a:prstClr val="black"/>
                </a:solidFill>
                <a:cs typeface="Arial" panose="020B0604020202020204" pitchFamily="34" charset="0"/>
              </a:rPr>
              <a:t>What level the module is</a:t>
            </a:r>
          </a:p>
          <a:p>
            <a:pPr lvl="0"/>
            <a:r>
              <a:rPr lang="en-GB" sz="1400">
                <a:solidFill>
                  <a:prstClr val="black"/>
                </a:solidFill>
                <a:cs typeface="Arial" panose="020B0604020202020204" pitchFamily="34" charset="0"/>
              </a:rPr>
              <a:t>BEA</a:t>
            </a:r>
            <a:r>
              <a:rPr lang="en-GB" sz="1400" b="1">
                <a:solidFill>
                  <a:srgbClr val="FF0000"/>
                </a:solidFill>
                <a:cs typeface="Arial" panose="020B0604020202020204" pitchFamily="34" charset="0"/>
              </a:rPr>
              <a:t>1</a:t>
            </a:r>
            <a:r>
              <a:rPr lang="en-GB" sz="1400">
                <a:solidFill>
                  <a:prstClr val="black"/>
                </a:solidFill>
                <a:cs typeface="Arial" panose="020B0604020202020204" pitchFamily="34" charset="0"/>
              </a:rPr>
              <a:t>= Level </a:t>
            </a:r>
            <a:r>
              <a:rPr lang="en-GB" sz="1400" b="1">
                <a:solidFill>
                  <a:prstClr val="black"/>
                </a:solidFill>
                <a:cs typeface="Arial" panose="020B0604020202020204" pitchFamily="34" charset="0"/>
              </a:rPr>
              <a:t>1 (First Year)</a:t>
            </a:r>
            <a:endParaRPr lang="en-GB" sz="1400">
              <a:solidFill>
                <a:prstClr val="black"/>
              </a:solidFill>
              <a:cs typeface="Arial" panose="020B0604020202020204" pitchFamily="34" charset="0"/>
            </a:endParaRPr>
          </a:p>
          <a:p>
            <a:pPr lvl="0"/>
            <a:r>
              <a:rPr lang="en-GB" sz="1400">
                <a:solidFill>
                  <a:prstClr val="black"/>
                </a:solidFill>
                <a:cs typeface="Arial" panose="020B0604020202020204" pitchFamily="34" charset="0"/>
              </a:rPr>
              <a:t>BEE</a:t>
            </a:r>
            <a:r>
              <a:rPr lang="en-GB" sz="1400" b="1">
                <a:solidFill>
                  <a:srgbClr val="FF0000"/>
                </a:solidFill>
                <a:cs typeface="Arial" panose="020B0604020202020204" pitchFamily="34" charset="0"/>
              </a:rPr>
              <a:t>2</a:t>
            </a:r>
            <a:r>
              <a:rPr lang="en-GB" sz="1400">
                <a:solidFill>
                  <a:prstClr val="black"/>
                </a:solidFill>
                <a:cs typeface="Arial" panose="020B0604020202020204" pitchFamily="34" charset="0"/>
              </a:rPr>
              <a:t>= Level </a:t>
            </a:r>
            <a:r>
              <a:rPr lang="en-GB" sz="1400" b="1">
                <a:solidFill>
                  <a:prstClr val="black"/>
                </a:solidFill>
                <a:cs typeface="Arial" panose="020B0604020202020204" pitchFamily="34" charset="0"/>
              </a:rPr>
              <a:t>2 (Second Year)</a:t>
            </a:r>
            <a:endParaRPr lang="en-GB" sz="1400">
              <a:solidFill>
                <a:prstClr val="black"/>
              </a:solidFill>
              <a:cs typeface="Arial" panose="020B0604020202020204" pitchFamily="34" charset="0"/>
            </a:endParaRPr>
          </a:p>
          <a:p>
            <a:pPr lvl="0"/>
            <a:r>
              <a:rPr lang="en-GB" sz="1400">
                <a:solidFill>
                  <a:prstClr val="black"/>
                </a:solidFill>
                <a:cs typeface="Arial" panose="020B0604020202020204" pitchFamily="34" charset="0"/>
              </a:rPr>
              <a:t>BEM</a:t>
            </a:r>
            <a:r>
              <a:rPr lang="en-GB" sz="1400" b="1">
                <a:solidFill>
                  <a:srgbClr val="FF0000"/>
                </a:solidFill>
                <a:cs typeface="Arial" panose="020B0604020202020204" pitchFamily="34" charset="0"/>
              </a:rPr>
              <a:t>3</a:t>
            </a:r>
            <a:r>
              <a:rPr lang="en-GB" sz="1400">
                <a:solidFill>
                  <a:prstClr val="black"/>
                </a:solidFill>
                <a:cs typeface="Arial" panose="020B0604020202020204" pitchFamily="34" charset="0"/>
              </a:rPr>
              <a:t>= Level </a:t>
            </a:r>
            <a:r>
              <a:rPr lang="en-GB" sz="1400" b="1">
                <a:solidFill>
                  <a:prstClr val="black"/>
                </a:solidFill>
                <a:cs typeface="Arial" panose="020B0604020202020204" pitchFamily="34" charset="0"/>
              </a:rPr>
              <a:t>3 (Third Year)</a:t>
            </a:r>
          </a:p>
          <a:p>
            <a:pPr marL="0" lvl="0" indent="0">
              <a:buNone/>
            </a:pPr>
            <a:r>
              <a:rPr lang="en-GB" sz="1400" b="1">
                <a:solidFill>
                  <a:prstClr val="black"/>
                </a:solidFill>
                <a:cs typeface="Arial" panose="020B0604020202020204" pitchFamily="34" charset="0"/>
              </a:rPr>
              <a:t>You can choose a module from any of these disciplines unless your Programme states otherwise!</a:t>
            </a:r>
            <a:endParaRPr lang="en-GB" sz="1400">
              <a:solidFill>
                <a:prstClr val="black"/>
              </a:solidFill>
              <a:cs typeface="Arial" panose="020B0604020202020204" pitchFamily="34" charset="0"/>
            </a:endParaRPr>
          </a:p>
        </p:txBody>
      </p:sp>
      <p:pic>
        <p:nvPicPr>
          <p:cNvPr id="4" name="Picture 3"/>
          <p:cNvPicPr>
            <a:picLocks noChangeAspect="1"/>
          </p:cNvPicPr>
          <p:nvPr/>
        </p:nvPicPr>
        <p:blipFill>
          <a:blip r:embed="rId3"/>
          <a:stretch>
            <a:fillRect/>
          </a:stretch>
        </p:blipFill>
        <p:spPr>
          <a:xfrm>
            <a:off x="0" y="5986954"/>
            <a:ext cx="9144000" cy="871046"/>
          </a:xfrm>
          <a:prstGeom prst="rect">
            <a:avLst/>
          </a:prstGeom>
        </p:spPr>
      </p:pic>
      <p:pic>
        <p:nvPicPr>
          <p:cNvPr id="5" name="Picture 6"/>
          <p:cNvPicPr>
            <a:picLocks noChangeAspect="1"/>
          </p:cNvPicPr>
          <p:nvPr/>
        </p:nvPicPr>
        <p:blipFill rotWithShape="1">
          <a:blip r:embed="rId4">
            <a:extLst>
              <a:ext uri="{28A0092B-C50C-407E-A947-70E740481C1C}">
                <a14:useLocalDpi xmlns:a14="http://schemas.microsoft.com/office/drawing/2010/main" val="0"/>
              </a:ext>
            </a:extLst>
          </a:blip>
          <a:srcRect t="85551"/>
          <a:stretch/>
        </p:blipFill>
        <p:spPr bwMode="auto">
          <a:xfrm>
            <a:off x="0" y="5859780"/>
            <a:ext cx="9149556"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35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2bf63b0d-d3a6-4f38-8960-c701703e0057" xsi:nil="true"/>
    <SharedWithUsers xmlns="5d37f229-accc-4bf0-a0d9-f43716146564">
      <UserInfo>
        <DisplayName/>
        <AccountId xsi:nil="true"/>
        <AccountType/>
      </UserInfo>
    </SharedWithUsers>
    <lcf76f155ced4ddcb4097134ff3c332f xmlns="2bf63b0d-d3a6-4f38-8960-c701703e0057">
      <Terms xmlns="http://schemas.microsoft.com/office/infopath/2007/PartnerControls"/>
    </lcf76f155ced4ddcb4097134ff3c332f>
    <TaxCatchAll xmlns="5d37f229-accc-4bf0-a0d9-f43716146564"/>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D58D6ECD2638408774665A721EFA53" ma:contentTypeVersion="17" ma:contentTypeDescription="Create a new document." ma:contentTypeScope="" ma:versionID="dfdfa6491d9e5fe90d387e2abae868fe">
  <xsd:schema xmlns:xsd="http://www.w3.org/2001/XMLSchema" xmlns:xs="http://www.w3.org/2001/XMLSchema" xmlns:p="http://schemas.microsoft.com/office/2006/metadata/properties" xmlns:ns2="2bf63b0d-d3a6-4f38-8960-c701703e0057" xmlns:ns3="5d37f229-accc-4bf0-a0d9-f43716146564" targetNamespace="http://schemas.microsoft.com/office/2006/metadata/properties" ma:root="true" ma:fieldsID="d2e005ee0dda2f4f419d7fb4516f57aa" ns2:_="" ns3:_="">
    <xsd:import namespace="2bf63b0d-d3a6-4f38-8960-c701703e0057"/>
    <xsd:import namespace="5d37f229-accc-4bf0-a0d9-f437161465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63b0d-d3a6-4f38-8960-c701703e00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103e67f-0598-4a90-8a4a-cec34b03bfa0"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37f229-accc-4bf0-a0d9-f437161465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94dc0ce-6134-40f0-a229-3c55adcf5b4f}" ma:internalName="TaxCatchAll" ma:showField="CatchAllData" ma:web="5d37f229-accc-4bf0-a0d9-f437161465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5FE294-5133-47D9-B71B-46194AC73C61}">
  <ds:schemaRefs>
    <ds:schemaRef ds:uri="2bf63b0d-d3a6-4f38-8960-c701703e0057"/>
    <ds:schemaRef ds:uri="5d37f229-accc-4bf0-a0d9-f437161465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6EA7BD8-DFE2-4E32-B523-8B610C26FEEE}">
  <ds:schemaRefs>
    <ds:schemaRef ds:uri="http://schemas.microsoft.com/sharepoint/v3/contenttype/forms"/>
  </ds:schemaRefs>
</ds:datastoreItem>
</file>

<file path=customXml/itemProps3.xml><?xml version="1.0" encoding="utf-8"?>
<ds:datastoreItem xmlns:ds="http://schemas.openxmlformats.org/officeDocument/2006/customXml" ds:itemID="{02656AA1-BC4A-4984-B343-BD763ACD4EB4}">
  <ds:schemaRefs>
    <ds:schemaRef ds:uri="2bf63b0d-d3a6-4f38-8960-c701703e0057"/>
    <ds:schemaRef ds:uri="5d37f229-accc-4bf0-a0d9-f437161465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912a5d77-fb98-4eee-af32-1334d8f04a53}" enabled="0" method="" siteId="{912a5d77-fb98-4eee-af32-1334d8f04a53}"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895</Words>
  <Application>Microsoft Office PowerPoint</Application>
  <PresentationFormat>On-screen Show (4:3)</PresentationFormat>
  <Paragraphs>185</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Calibri Light</vt:lpstr>
      <vt:lpstr>Wingdings</vt:lpstr>
      <vt:lpstr>Office Theme</vt:lpstr>
      <vt:lpstr>2_Office Theme</vt:lpstr>
      <vt:lpstr>PowerPoint Presentation</vt:lpstr>
      <vt:lpstr>Info at Building One</vt:lpstr>
      <vt:lpstr>Business School Website</vt:lpstr>
      <vt:lpstr>Business School Website</vt:lpstr>
      <vt:lpstr>Business School Website</vt:lpstr>
      <vt:lpstr>Business School Website</vt:lpstr>
      <vt:lpstr>PowerPoint Presentation</vt:lpstr>
      <vt:lpstr>Glossary of Key Terms</vt:lpstr>
      <vt:lpstr>Understanding Module Codes</vt:lpstr>
      <vt:lpstr>PowerPoint Presentation</vt:lpstr>
      <vt:lpstr>.</vt:lpstr>
      <vt:lpstr>PowerPoint Presentation</vt:lpstr>
      <vt:lpstr>Optional Module Choice. </vt:lpstr>
      <vt:lpstr>PowerPoint Presentation</vt:lpstr>
      <vt:lpstr>PowerPoint Presentation</vt:lpstr>
      <vt:lpstr>PowerPoint Presentation</vt:lpstr>
      <vt:lpstr>Optional Module Choice.</vt:lpstr>
      <vt:lpstr>PowerPoint Presentation</vt:lpstr>
      <vt:lpstr>PowerPoint Presentation</vt:lpstr>
      <vt:lpstr>PowerPoint Presentation</vt:lpstr>
      <vt:lpstr>Business School Module choice Helpdesk</vt:lpstr>
      <vt:lpstr>PowerPoint Presentation</vt:lpstr>
    </vt:vector>
  </TitlesOfParts>
  <Company>University of Exeter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Willey</dc:creator>
  <cp:lastModifiedBy>Helman, Jacob</cp:lastModifiedBy>
  <cp:revision>1</cp:revision>
  <cp:lastPrinted>2018-01-08T10:12:34Z</cp:lastPrinted>
  <dcterms:created xsi:type="dcterms:W3CDTF">2014-09-19T15:00:53Z</dcterms:created>
  <dcterms:modified xsi:type="dcterms:W3CDTF">2024-03-01T16:01:34Z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0x01010087D58D6ECD2638408774665A721EFA53</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